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1" r:id="rId4"/>
    <p:sldId id="270" r:id="rId5"/>
    <p:sldId id="268" r:id="rId6"/>
    <p:sldId id="272" r:id="rId7"/>
    <p:sldId id="273" r:id="rId8"/>
    <p:sldId id="269" r:id="rId9"/>
    <p:sldId id="274" r:id="rId10"/>
    <p:sldId id="27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84303E-5B9C-4856-847B-43B972270863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42C40715-E0AB-4661-8E5B-8741D42188FC}">
      <dgm:prSet phldrT="[Text]"/>
      <dgm:spPr/>
      <dgm:t>
        <a:bodyPr/>
        <a:lstStyle/>
        <a:p>
          <a:r>
            <a:rPr lang="en-AU" dirty="0" smtClean="0"/>
            <a:t>Biological and Physiological needs</a:t>
          </a:r>
          <a:endParaRPr lang="en-AU" dirty="0"/>
        </a:p>
      </dgm:t>
    </dgm:pt>
    <dgm:pt modelId="{1D412082-8368-4936-AAFE-236A72BF8C72}" type="parTrans" cxnId="{53845721-57A5-4EEC-8D18-D16CCCAD57EF}">
      <dgm:prSet/>
      <dgm:spPr/>
      <dgm:t>
        <a:bodyPr/>
        <a:lstStyle/>
        <a:p>
          <a:endParaRPr lang="en-AU"/>
        </a:p>
      </dgm:t>
    </dgm:pt>
    <dgm:pt modelId="{A0708171-5D01-4B68-B490-6E3C8F1BB8DE}" type="sibTrans" cxnId="{53845721-57A5-4EEC-8D18-D16CCCAD57EF}">
      <dgm:prSet/>
      <dgm:spPr/>
      <dgm:t>
        <a:bodyPr/>
        <a:lstStyle/>
        <a:p>
          <a:endParaRPr lang="en-AU"/>
        </a:p>
      </dgm:t>
    </dgm:pt>
    <dgm:pt modelId="{AB0FD23A-47E8-45B3-90BA-7634AF499C02}">
      <dgm:prSet phldrT="[Text]"/>
      <dgm:spPr/>
      <dgm:t>
        <a:bodyPr/>
        <a:lstStyle/>
        <a:p>
          <a:r>
            <a:rPr lang="en-AU" dirty="0" smtClean="0"/>
            <a:t>Safety needs</a:t>
          </a:r>
          <a:endParaRPr lang="en-AU" dirty="0"/>
        </a:p>
      </dgm:t>
    </dgm:pt>
    <dgm:pt modelId="{0689C9D7-1B8D-4004-9A54-59485AFD90FE}" type="parTrans" cxnId="{B38D17CD-D991-4BD1-A8EC-7069740DE644}">
      <dgm:prSet/>
      <dgm:spPr/>
      <dgm:t>
        <a:bodyPr/>
        <a:lstStyle/>
        <a:p>
          <a:endParaRPr lang="en-AU"/>
        </a:p>
      </dgm:t>
    </dgm:pt>
    <dgm:pt modelId="{3AD7C47A-388E-41F4-8C42-80DC2525C891}" type="sibTrans" cxnId="{B38D17CD-D991-4BD1-A8EC-7069740DE644}">
      <dgm:prSet/>
      <dgm:spPr/>
      <dgm:t>
        <a:bodyPr/>
        <a:lstStyle/>
        <a:p>
          <a:endParaRPr lang="en-AU"/>
        </a:p>
      </dgm:t>
    </dgm:pt>
    <dgm:pt modelId="{CAF4DDEA-182B-43B3-B0CF-EFA504BE6BBF}">
      <dgm:prSet phldrT="[Text]"/>
      <dgm:spPr/>
      <dgm:t>
        <a:bodyPr/>
        <a:lstStyle/>
        <a:p>
          <a:r>
            <a:rPr lang="en-AU" dirty="0" smtClean="0"/>
            <a:t>Social needs</a:t>
          </a:r>
          <a:endParaRPr lang="en-AU" dirty="0"/>
        </a:p>
      </dgm:t>
    </dgm:pt>
    <dgm:pt modelId="{ADD141D9-7DB9-41ED-83FC-5595F411B8AD}" type="parTrans" cxnId="{E32D9EEF-CFFA-4A68-8FB6-BD8A2270D2FA}">
      <dgm:prSet/>
      <dgm:spPr/>
      <dgm:t>
        <a:bodyPr/>
        <a:lstStyle/>
        <a:p>
          <a:endParaRPr lang="en-AU"/>
        </a:p>
      </dgm:t>
    </dgm:pt>
    <dgm:pt modelId="{DCDB2C3B-A1EA-42CF-B9A0-2F42453D65D4}" type="sibTrans" cxnId="{E32D9EEF-CFFA-4A68-8FB6-BD8A2270D2FA}">
      <dgm:prSet/>
      <dgm:spPr/>
      <dgm:t>
        <a:bodyPr/>
        <a:lstStyle/>
        <a:p>
          <a:endParaRPr lang="en-AU"/>
        </a:p>
      </dgm:t>
    </dgm:pt>
    <dgm:pt modelId="{10B0B841-A757-43E4-B304-AECC769C901C}">
      <dgm:prSet phldrT="[Text]"/>
      <dgm:spPr/>
      <dgm:t>
        <a:bodyPr/>
        <a:lstStyle/>
        <a:p>
          <a:r>
            <a:rPr lang="en-AU" dirty="0" smtClean="0"/>
            <a:t>Esteem needs</a:t>
          </a:r>
          <a:endParaRPr lang="en-AU" dirty="0"/>
        </a:p>
      </dgm:t>
    </dgm:pt>
    <dgm:pt modelId="{EDB457E8-101F-4213-A8EA-3747FF56F75F}" type="parTrans" cxnId="{03E21F4E-1F4C-47BD-AB3B-55F2DB4BBD27}">
      <dgm:prSet/>
      <dgm:spPr/>
      <dgm:t>
        <a:bodyPr/>
        <a:lstStyle/>
        <a:p>
          <a:endParaRPr lang="en-AU"/>
        </a:p>
      </dgm:t>
    </dgm:pt>
    <dgm:pt modelId="{429C1556-D1AE-44D9-A519-2489A98A19B2}" type="sibTrans" cxnId="{03E21F4E-1F4C-47BD-AB3B-55F2DB4BBD27}">
      <dgm:prSet/>
      <dgm:spPr/>
      <dgm:t>
        <a:bodyPr/>
        <a:lstStyle/>
        <a:p>
          <a:endParaRPr lang="en-AU"/>
        </a:p>
      </dgm:t>
    </dgm:pt>
    <dgm:pt modelId="{CD272D32-BF3F-440F-BDF9-2E7E2279ABBF}">
      <dgm:prSet phldrT="[Text]"/>
      <dgm:spPr/>
      <dgm:t>
        <a:bodyPr/>
        <a:lstStyle/>
        <a:p>
          <a:r>
            <a:rPr lang="en-AU" dirty="0" smtClean="0"/>
            <a:t>Cognitive needs</a:t>
          </a:r>
          <a:endParaRPr lang="en-AU" dirty="0"/>
        </a:p>
      </dgm:t>
    </dgm:pt>
    <dgm:pt modelId="{13FF03DE-E6AC-4759-AE6F-C8249BE9ED2E}" type="parTrans" cxnId="{B71937E2-C049-4A9A-995D-D0AA2B97CF33}">
      <dgm:prSet/>
      <dgm:spPr/>
      <dgm:t>
        <a:bodyPr/>
        <a:lstStyle/>
        <a:p>
          <a:endParaRPr lang="en-AU"/>
        </a:p>
      </dgm:t>
    </dgm:pt>
    <dgm:pt modelId="{606416FC-4C55-449C-A7F4-50A0F2A2F968}" type="sibTrans" cxnId="{B71937E2-C049-4A9A-995D-D0AA2B97CF33}">
      <dgm:prSet/>
      <dgm:spPr/>
      <dgm:t>
        <a:bodyPr/>
        <a:lstStyle/>
        <a:p>
          <a:endParaRPr lang="en-AU"/>
        </a:p>
      </dgm:t>
    </dgm:pt>
    <dgm:pt modelId="{A326519B-0CCD-452F-884E-A38F20872E16}">
      <dgm:prSet phldrT="[Text]"/>
      <dgm:spPr/>
      <dgm:t>
        <a:bodyPr/>
        <a:lstStyle/>
        <a:p>
          <a:r>
            <a:rPr lang="en-AU" dirty="0" smtClean="0"/>
            <a:t>Aesthetic needs</a:t>
          </a:r>
          <a:endParaRPr lang="en-AU" dirty="0"/>
        </a:p>
      </dgm:t>
    </dgm:pt>
    <dgm:pt modelId="{83292752-F54B-4D78-BAE3-0F236D8B9683}" type="parTrans" cxnId="{ABCDE929-620D-421F-A479-EFE749E307B2}">
      <dgm:prSet/>
      <dgm:spPr/>
      <dgm:t>
        <a:bodyPr/>
        <a:lstStyle/>
        <a:p>
          <a:endParaRPr lang="en-AU"/>
        </a:p>
      </dgm:t>
    </dgm:pt>
    <dgm:pt modelId="{AC44CFB4-DE28-4B0D-8705-4D2DE68007D3}" type="sibTrans" cxnId="{ABCDE929-620D-421F-A479-EFE749E307B2}">
      <dgm:prSet/>
      <dgm:spPr/>
      <dgm:t>
        <a:bodyPr/>
        <a:lstStyle/>
        <a:p>
          <a:endParaRPr lang="en-AU"/>
        </a:p>
      </dgm:t>
    </dgm:pt>
    <dgm:pt modelId="{1F689500-43AA-4418-A31D-937ACD9A97C6}">
      <dgm:prSet phldrT="[Text]"/>
      <dgm:spPr/>
      <dgm:t>
        <a:bodyPr/>
        <a:lstStyle/>
        <a:p>
          <a:r>
            <a:rPr lang="en-AU" dirty="0" smtClean="0"/>
            <a:t>Self-Actualization needs</a:t>
          </a:r>
          <a:endParaRPr lang="en-AU" dirty="0"/>
        </a:p>
      </dgm:t>
    </dgm:pt>
    <dgm:pt modelId="{AC606F7C-0F79-4A16-B9A8-856269593582}" type="parTrans" cxnId="{0B7A695D-28D9-45D6-804C-0AF61B0C607D}">
      <dgm:prSet/>
      <dgm:spPr/>
      <dgm:t>
        <a:bodyPr/>
        <a:lstStyle/>
        <a:p>
          <a:endParaRPr lang="en-AU"/>
        </a:p>
      </dgm:t>
    </dgm:pt>
    <dgm:pt modelId="{38F4C42D-8958-4D5B-8A65-52D2FD21EF54}" type="sibTrans" cxnId="{0B7A695D-28D9-45D6-804C-0AF61B0C607D}">
      <dgm:prSet/>
      <dgm:spPr/>
      <dgm:t>
        <a:bodyPr/>
        <a:lstStyle/>
        <a:p>
          <a:endParaRPr lang="en-AU"/>
        </a:p>
      </dgm:t>
    </dgm:pt>
    <dgm:pt modelId="{2BEED57E-75A9-4780-A460-E3A47CCA4755}">
      <dgm:prSet phldrT="[Text]"/>
      <dgm:spPr/>
      <dgm:t>
        <a:bodyPr/>
        <a:lstStyle/>
        <a:p>
          <a:r>
            <a:rPr lang="en-AU" dirty="0" smtClean="0"/>
            <a:t>Transcendence needs</a:t>
          </a:r>
          <a:endParaRPr lang="en-AU" dirty="0"/>
        </a:p>
      </dgm:t>
    </dgm:pt>
    <dgm:pt modelId="{60A71497-82E4-4442-B756-3DF75E9FBA80}" type="parTrans" cxnId="{2A848B19-6FCC-425F-BD67-F90514C92430}">
      <dgm:prSet/>
      <dgm:spPr/>
      <dgm:t>
        <a:bodyPr/>
        <a:lstStyle/>
        <a:p>
          <a:endParaRPr lang="en-AU"/>
        </a:p>
      </dgm:t>
    </dgm:pt>
    <dgm:pt modelId="{F9AA4821-3597-4916-B311-A5E4219CD720}" type="sibTrans" cxnId="{2A848B19-6FCC-425F-BD67-F90514C92430}">
      <dgm:prSet/>
      <dgm:spPr/>
      <dgm:t>
        <a:bodyPr/>
        <a:lstStyle/>
        <a:p>
          <a:endParaRPr lang="en-AU"/>
        </a:p>
      </dgm:t>
    </dgm:pt>
    <dgm:pt modelId="{48A8707B-223A-4D5B-BBA4-2A9FACF4D14B}" type="pres">
      <dgm:prSet presAssocID="{5784303E-5B9C-4856-847B-43B97227086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8A56ACC4-6A64-4B0B-9FDF-3F9C15160486}" type="pres">
      <dgm:prSet presAssocID="{42C40715-E0AB-4661-8E5B-8741D42188FC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352125C-7203-4A89-8F7D-C263A7CD423F}" type="pres">
      <dgm:prSet presAssocID="{42C40715-E0AB-4661-8E5B-8741D42188FC}" presName="spNode" presStyleCnt="0"/>
      <dgm:spPr/>
    </dgm:pt>
    <dgm:pt modelId="{839ACAE8-2199-413E-9793-A984CC47AA0F}" type="pres">
      <dgm:prSet presAssocID="{A0708171-5D01-4B68-B490-6E3C8F1BB8DE}" presName="sibTrans" presStyleLbl="sibTrans1D1" presStyleIdx="0" presStyleCnt="8"/>
      <dgm:spPr/>
      <dgm:t>
        <a:bodyPr/>
        <a:lstStyle/>
        <a:p>
          <a:endParaRPr lang="en-AU"/>
        </a:p>
      </dgm:t>
    </dgm:pt>
    <dgm:pt modelId="{5F3D5D1D-33B1-45C5-A705-05D920A98E90}" type="pres">
      <dgm:prSet presAssocID="{AB0FD23A-47E8-45B3-90BA-7634AF499C02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EE68FF47-E2A4-45EB-8456-2E4E4BC54899}" type="pres">
      <dgm:prSet presAssocID="{AB0FD23A-47E8-45B3-90BA-7634AF499C02}" presName="spNode" presStyleCnt="0"/>
      <dgm:spPr/>
    </dgm:pt>
    <dgm:pt modelId="{AEBDA06B-8FB7-4DE7-9D5F-3A3D307B5DC2}" type="pres">
      <dgm:prSet presAssocID="{3AD7C47A-388E-41F4-8C42-80DC2525C891}" presName="sibTrans" presStyleLbl="sibTrans1D1" presStyleIdx="1" presStyleCnt="8"/>
      <dgm:spPr/>
      <dgm:t>
        <a:bodyPr/>
        <a:lstStyle/>
        <a:p>
          <a:endParaRPr lang="en-AU"/>
        </a:p>
      </dgm:t>
    </dgm:pt>
    <dgm:pt modelId="{62B3E6DA-A056-444A-8B5C-EF03A8E466C7}" type="pres">
      <dgm:prSet presAssocID="{CAF4DDEA-182B-43B3-B0CF-EFA504BE6BBF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444FDB4-B571-45EF-8685-ED5FEE977977}" type="pres">
      <dgm:prSet presAssocID="{CAF4DDEA-182B-43B3-B0CF-EFA504BE6BBF}" presName="spNode" presStyleCnt="0"/>
      <dgm:spPr/>
    </dgm:pt>
    <dgm:pt modelId="{1B2F2A9C-A36B-4185-BF96-C2ECFA22F191}" type="pres">
      <dgm:prSet presAssocID="{DCDB2C3B-A1EA-42CF-B9A0-2F42453D65D4}" presName="sibTrans" presStyleLbl="sibTrans1D1" presStyleIdx="2" presStyleCnt="8"/>
      <dgm:spPr/>
      <dgm:t>
        <a:bodyPr/>
        <a:lstStyle/>
        <a:p>
          <a:endParaRPr lang="en-AU"/>
        </a:p>
      </dgm:t>
    </dgm:pt>
    <dgm:pt modelId="{05DA8289-24E7-43A9-B334-DAD1814887FF}" type="pres">
      <dgm:prSet presAssocID="{10B0B841-A757-43E4-B304-AECC769C901C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0615DC7C-1D43-40BA-A2C9-1FD0A47D74E0}" type="pres">
      <dgm:prSet presAssocID="{10B0B841-A757-43E4-B304-AECC769C901C}" presName="spNode" presStyleCnt="0"/>
      <dgm:spPr/>
    </dgm:pt>
    <dgm:pt modelId="{E02CB88D-D167-4D58-BF4E-80078744537A}" type="pres">
      <dgm:prSet presAssocID="{429C1556-D1AE-44D9-A519-2489A98A19B2}" presName="sibTrans" presStyleLbl="sibTrans1D1" presStyleIdx="3" presStyleCnt="8"/>
      <dgm:spPr/>
      <dgm:t>
        <a:bodyPr/>
        <a:lstStyle/>
        <a:p>
          <a:endParaRPr lang="en-AU"/>
        </a:p>
      </dgm:t>
    </dgm:pt>
    <dgm:pt modelId="{9ED78199-B9EA-45FD-942D-932200037AA3}" type="pres">
      <dgm:prSet presAssocID="{CD272D32-BF3F-440F-BDF9-2E7E2279ABBF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090027A6-70B3-46D8-A1CB-731261FD089D}" type="pres">
      <dgm:prSet presAssocID="{CD272D32-BF3F-440F-BDF9-2E7E2279ABBF}" presName="spNode" presStyleCnt="0"/>
      <dgm:spPr/>
    </dgm:pt>
    <dgm:pt modelId="{EFA45EC6-EC09-4837-91AF-207AC258B9F8}" type="pres">
      <dgm:prSet presAssocID="{606416FC-4C55-449C-A7F4-50A0F2A2F968}" presName="sibTrans" presStyleLbl="sibTrans1D1" presStyleIdx="4" presStyleCnt="8"/>
      <dgm:spPr/>
      <dgm:t>
        <a:bodyPr/>
        <a:lstStyle/>
        <a:p>
          <a:endParaRPr lang="en-AU"/>
        </a:p>
      </dgm:t>
    </dgm:pt>
    <dgm:pt modelId="{4AE8C028-050E-4671-8E98-55F2B5045918}" type="pres">
      <dgm:prSet presAssocID="{A326519B-0CCD-452F-884E-A38F20872E16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2D3290CD-F444-443C-B8B1-4F7EF8B8B694}" type="pres">
      <dgm:prSet presAssocID="{A326519B-0CCD-452F-884E-A38F20872E16}" presName="spNode" presStyleCnt="0"/>
      <dgm:spPr/>
    </dgm:pt>
    <dgm:pt modelId="{75B7CA8F-298F-4CE1-97F6-DA306B949B2E}" type="pres">
      <dgm:prSet presAssocID="{AC44CFB4-DE28-4B0D-8705-4D2DE68007D3}" presName="sibTrans" presStyleLbl="sibTrans1D1" presStyleIdx="5" presStyleCnt="8"/>
      <dgm:spPr/>
      <dgm:t>
        <a:bodyPr/>
        <a:lstStyle/>
        <a:p>
          <a:endParaRPr lang="en-AU"/>
        </a:p>
      </dgm:t>
    </dgm:pt>
    <dgm:pt modelId="{84E23C8C-6C86-4693-981D-E7B827145CF9}" type="pres">
      <dgm:prSet presAssocID="{1F689500-43AA-4418-A31D-937ACD9A97C6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7D50E43D-167A-40AC-92C0-ACBCDEE75331}" type="pres">
      <dgm:prSet presAssocID="{1F689500-43AA-4418-A31D-937ACD9A97C6}" presName="spNode" presStyleCnt="0"/>
      <dgm:spPr/>
    </dgm:pt>
    <dgm:pt modelId="{7E7C2567-EC2B-42AE-A75D-F5E4E2286377}" type="pres">
      <dgm:prSet presAssocID="{38F4C42D-8958-4D5B-8A65-52D2FD21EF54}" presName="sibTrans" presStyleLbl="sibTrans1D1" presStyleIdx="6" presStyleCnt="8"/>
      <dgm:spPr/>
      <dgm:t>
        <a:bodyPr/>
        <a:lstStyle/>
        <a:p>
          <a:endParaRPr lang="en-AU"/>
        </a:p>
      </dgm:t>
    </dgm:pt>
    <dgm:pt modelId="{E34404E6-1CBB-467F-8D49-151632E233BE}" type="pres">
      <dgm:prSet presAssocID="{2BEED57E-75A9-4780-A460-E3A47CCA4755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9407307-8802-48AE-A3D5-A8CF28CE75EA}" type="pres">
      <dgm:prSet presAssocID="{2BEED57E-75A9-4780-A460-E3A47CCA4755}" presName="spNode" presStyleCnt="0"/>
      <dgm:spPr/>
    </dgm:pt>
    <dgm:pt modelId="{BD1429A0-1875-4EEA-8430-1DAAD386FBAA}" type="pres">
      <dgm:prSet presAssocID="{F9AA4821-3597-4916-B311-A5E4219CD720}" presName="sibTrans" presStyleLbl="sibTrans1D1" presStyleIdx="7" presStyleCnt="8"/>
      <dgm:spPr/>
      <dgm:t>
        <a:bodyPr/>
        <a:lstStyle/>
        <a:p>
          <a:endParaRPr lang="en-AU"/>
        </a:p>
      </dgm:t>
    </dgm:pt>
  </dgm:ptLst>
  <dgm:cxnLst>
    <dgm:cxn modelId="{E0585C52-34B9-4E9D-9E4F-B83C8BD075BB}" type="presOf" srcId="{CD272D32-BF3F-440F-BDF9-2E7E2279ABBF}" destId="{9ED78199-B9EA-45FD-942D-932200037AA3}" srcOrd="0" destOrd="0" presId="urn:microsoft.com/office/officeart/2005/8/layout/cycle6"/>
    <dgm:cxn modelId="{DCB8BC54-7189-4993-BBB1-C91452724D38}" type="presOf" srcId="{F9AA4821-3597-4916-B311-A5E4219CD720}" destId="{BD1429A0-1875-4EEA-8430-1DAAD386FBAA}" srcOrd="0" destOrd="0" presId="urn:microsoft.com/office/officeart/2005/8/layout/cycle6"/>
    <dgm:cxn modelId="{AD2D1760-16A4-4FDC-BF67-BB13DA94E424}" type="presOf" srcId="{606416FC-4C55-449C-A7F4-50A0F2A2F968}" destId="{EFA45EC6-EC09-4837-91AF-207AC258B9F8}" srcOrd="0" destOrd="0" presId="urn:microsoft.com/office/officeart/2005/8/layout/cycle6"/>
    <dgm:cxn modelId="{B33C512E-07BB-4649-A0C0-5BE6DEE1D359}" type="presOf" srcId="{42C40715-E0AB-4661-8E5B-8741D42188FC}" destId="{8A56ACC4-6A64-4B0B-9FDF-3F9C15160486}" srcOrd="0" destOrd="0" presId="urn:microsoft.com/office/officeart/2005/8/layout/cycle6"/>
    <dgm:cxn modelId="{53845721-57A5-4EEC-8D18-D16CCCAD57EF}" srcId="{5784303E-5B9C-4856-847B-43B972270863}" destId="{42C40715-E0AB-4661-8E5B-8741D42188FC}" srcOrd="0" destOrd="0" parTransId="{1D412082-8368-4936-AAFE-236A72BF8C72}" sibTransId="{A0708171-5D01-4B68-B490-6E3C8F1BB8DE}"/>
    <dgm:cxn modelId="{9DF87E01-5FA2-4A51-AABB-6DECBD1236A7}" type="presOf" srcId="{3AD7C47A-388E-41F4-8C42-80DC2525C891}" destId="{AEBDA06B-8FB7-4DE7-9D5F-3A3D307B5DC2}" srcOrd="0" destOrd="0" presId="urn:microsoft.com/office/officeart/2005/8/layout/cycle6"/>
    <dgm:cxn modelId="{0874A196-6039-40B6-8A5B-82E2A16B4EB0}" type="presOf" srcId="{CAF4DDEA-182B-43B3-B0CF-EFA504BE6BBF}" destId="{62B3E6DA-A056-444A-8B5C-EF03A8E466C7}" srcOrd="0" destOrd="0" presId="urn:microsoft.com/office/officeart/2005/8/layout/cycle6"/>
    <dgm:cxn modelId="{E27D2A98-0487-4910-A274-280DD037C5DF}" type="presOf" srcId="{38F4C42D-8958-4D5B-8A65-52D2FD21EF54}" destId="{7E7C2567-EC2B-42AE-A75D-F5E4E2286377}" srcOrd="0" destOrd="0" presId="urn:microsoft.com/office/officeart/2005/8/layout/cycle6"/>
    <dgm:cxn modelId="{E32D9EEF-CFFA-4A68-8FB6-BD8A2270D2FA}" srcId="{5784303E-5B9C-4856-847B-43B972270863}" destId="{CAF4DDEA-182B-43B3-B0CF-EFA504BE6BBF}" srcOrd="2" destOrd="0" parTransId="{ADD141D9-7DB9-41ED-83FC-5595F411B8AD}" sibTransId="{DCDB2C3B-A1EA-42CF-B9A0-2F42453D65D4}"/>
    <dgm:cxn modelId="{2A848B19-6FCC-425F-BD67-F90514C92430}" srcId="{5784303E-5B9C-4856-847B-43B972270863}" destId="{2BEED57E-75A9-4780-A460-E3A47CCA4755}" srcOrd="7" destOrd="0" parTransId="{60A71497-82E4-4442-B756-3DF75E9FBA80}" sibTransId="{F9AA4821-3597-4916-B311-A5E4219CD720}"/>
    <dgm:cxn modelId="{2B0F32BF-8232-412E-8CF4-0A992705042A}" type="presOf" srcId="{5784303E-5B9C-4856-847B-43B972270863}" destId="{48A8707B-223A-4D5B-BBA4-2A9FACF4D14B}" srcOrd="0" destOrd="0" presId="urn:microsoft.com/office/officeart/2005/8/layout/cycle6"/>
    <dgm:cxn modelId="{B38D17CD-D991-4BD1-A8EC-7069740DE644}" srcId="{5784303E-5B9C-4856-847B-43B972270863}" destId="{AB0FD23A-47E8-45B3-90BA-7634AF499C02}" srcOrd="1" destOrd="0" parTransId="{0689C9D7-1B8D-4004-9A54-59485AFD90FE}" sibTransId="{3AD7C47A-388E-41F4-8C42-80DC2525C891}"/>
    <dgm:cxn modelId="{7AC8357F-8BF7-4339-BA81-2BE82A34537C}" type="presOf" srcId="{A326519B-0CCD-452F-884E-A38F20872E16}" destId="{4AE8C028-050E-4671-8E98-55F2B5045918}" srcOrd="0" destOrd="0" presId="urn:microsoft.com/office/officeart/2005/8/layout/cycle6"/>
    <dgm:cxn modelId="{E95C411B-4027-49CE-A2E7-56D9D99BAA3B}" type="presOf" srcId="{1F689500-43AA-4418-A31D-937ACD9A97C6}" destId="{84E23C8C-6C86-4693-981D-E7B827145CF9}" srcOrd="0" destOrd="0" presId="urn:microsoft.com/office/officeart/2005/8/layout/cycle6"/>
    <dgm:cxn modelId="{D4FB21E3-BB6C-490B-8A64-52FC1E2DD7DE}" type="presOf" srcId="{AB0FD23A-47E8-45B3-90BA-7634AF499C02}" destId="{5F3D5D1D-33B1-45C5-A705-05D920A98E90}" srcOrd="0" destOrd="0" presId="urn:microsoft.com/office/officeart/2005/8/layout/cycle6"/>
    <dgm:cxn modelId="{B71937E2-C049-4A9A-995D-D0AA2B97CF33}" srcId="{5784303E-5B9C-4856-847B-43B972270863}" destId="{CD272D32-BF3F-440F-BDF9-2E7E2279ABBF}" srcOrd="4" destOrd="0" parTransId="{13FF03DE-E6AC-4759-AE6F-C8249BE9ED2E}" sibTransId="{606416FC-4C55-449C-A7F4-50A0F2A2F968}"/>
    <dgm:cxn modelId="{D034394C-E856-49E0-B8E9-36006644237D}" type="presOf" srcId="{DCDB2C3B-A1EA-42CF-B9A0-2F42453D65D4}" destId="{1B2F2A9C-A36B-4185-BF96-C2ECFA22F191}" srcOrd="0" destOrd="0" presId="urn:microsoft.com/office/officeart/2005/8/layout/cycle6"/>
    <dgm:cxn modelId="{D119A80E-2D74-4B51-9F6E-BD58CE60D37E}" type="presOf" srcId="{10B0B841-A757-43E4-B304-AECC769C901C}" destId="{05DA8289-24E7-43A9-B334-DAD1814887FF}" srcOrd="0" destOrd="0" presId="urn:microsoft.com/office/officeart/2005/8/layout/cycle6"/>
    <dgm:cxn modelId="{1A91B9D4-42DC-41AF-B593-F32815F077FA}" type="presOf" srcId="{2BEED57E-75A9-4780-A460-E3A47CCA4755}" destId="{E34404E6-1CBB-467F-8D49-151632E233BE}" srcOrd="0" destOrd="0" presId="urn:microsoft.com/office/officeart/2005/8/layout/cycle6"/>
    <dgm:cxn modelId="{0B7A695D-28D9-45D6-804C-0AF61B0C607D}" srcId="{5784303E-5B9C-4856-847B-43B972270863}" destId="{1F689500-43AA-4418-A31D-937ACD9A97C6}" srcOrd="6" destOrd="0" parTransId="{AC606F7C-0F79-4A16-B9A8-856269593582}" sibTransId="{38F4C42D-8958-4D5B-8A65-52D2FD21EF54}"/>
    <dgm:cxn modelId="{03E21F4E-1F4C-47BD-AB3B-55F2DB4BBD27}" srcId="{5784303E-5B9C-4856-847B-43B972270863}" destId="{10B0B841-A757-43E4-B304-AECC769C901C}" srcOrd="3" destOrd="0" parTransId="{EDB457E8-101F-4213-A8EA-3747FF56F75F}" sibTransId="{429C1556-D1AE-44D9-A519-2489A98A19B2}"/>
    <dgm:cxn modelId="{A78EB052-65DB-4436-AAB9-C6C7A2FF70CF}" type="presOf" srcId="{429C1556-D1AE-44D9-A519-2489A98A19B2}" destId="{E02CB88D-D167-4D58-BF4E-80078744537A}" srcOrd="0" destOrd="0" presId="urn:microsoft.com/office/officeart/2005/8/layout/cycle6"/>
    <dgm:cxn modelId="{E0C5DEBA-E4DE-48C7-BFCC-38A79EA1A0C2}" type="presOf" srcId="{A0708171-5D01-4B68-B490-6E3C8F1BB8DE}" destId="{839ACAE8-2199-413E-9793-A984CC47AA0F}" srcOrd="0" destOrd="0" presId="urn:microsoft.com/office/officeart/2005/8/layout/cycle6"/>
    <dgm:cxn modelId="{DC5BE358-E1BB-4D2D-B2CC-D5FB8B8F5CE7}" type="presOf" srcId="{AC44CFB4-DE28-4B0D-8705-4D2DE68007D3}" destId="{75B7CA8F-298F-4CE1-97F6-DA306B949B2E}" srcOrd="0" destOrd="0" presId="urn:microsoft.com/office/officeart/2005/8/layout/cycle6"/>
    <dgm:cxn modelId="{ABCDE929-620D-421F-A479-EFE749E307B2}" srcId="{5784303E-5B9C-4856-847B-43B972270863}" destId="{A326519B-0CCD-452F-884E-A38F20872E16}" srcOrd="5" destOrd="0" parTransId="{83292752-F54B-4D78-BAE3-0F236D8B9683}" sibTransId="{AC44CFB4-DE28-4B0D-8705-4D2DE68007D3}"/>
    <dgm:cxn modelId="{57F5D888-127B-484D-A1BD-92BE739EC2B8}" type="presParOf" srcId="{48A8707B-223A-4D5B-BBA4-2A9FACF4D14B}" destId="{8A56ACC4-6A64-4B0B-9FDF-3F9C15160486}" srcOrd="0" destOrd="0" presId="urn:microsoft.com/office/officeart/2005/8/layout/cycle6"/>
    <dgm:cxn modelId="{E3E3362E-AF2D-4557-898F-1E3BD1C72DB3}" type="presParOf" srcId="{48A8707B-223A-4D5B-BBA4-2A9FACF4D14B}" destId="{9352125C-7203-4A89-8F7D-C263A7CD423F}" srcOrd="1" destOrd="0" presId="urn:microsoft.com/office/officeart/2005/8/layout/cycle6"/>
    <dgm:cxn modelId="{B5517A41-042E-4E0E-A66F-8E6457572A8D}" type="presParOf" srcId="{48A8707B-223A-4D5B-BBA4-2A9FACF4D14B}" destId="{839ACAE8-2199-413E-9793-A984CC47AA0F}" srcOrd="2" destOrd="0" presId="urn:microsoft.com/office/officeart/2005/8/layout/cycle6"/>
    <dgm:cxn modelId="{4428F02D-CFD9-4BC4-9B8F-12573F4FCEAE}" type="presParOf" srcId="{48A8707B-223A-4D5B-BBA4-2A9FACF4D14B}" destId="{5F3D5D1D-33B1-45C5-A705-05D920A98E90}" srcOrd="3" destOrd="0" presId="urn:microsoft.com/office/officeart/2005/8/layout/cycle6"/>
    <dgm:cxn modelId="{6A2DFC4E-4E00-45A7-A0AC-8C0EEC3351A0}" type="presParOf" srcId="{48A8707B-223A-4D5B-BBA4-2A9FACF4D14B}" destId="{EE68FF47-E2A4-45EB-8456-2E4E4BC54899}" srcOrd="4" destOrd="0" presId="urn:microsoft.com/office/officeart/2005/8/layout/cycle6"/>
    <dgm:cxn modelId="{F010240F-B971-4B2C-B93A-1C68949B5080}" type="presParOf" srcId="{48A8707B-223A-4D5B-BBA4-2A9FACF4D14B}" destId="{AEBDA06B-8FB7-4DE7-9D5F-3A3D307B5DC2}" srcOrd="5" destOrd="0" presId="urn:microsoft.com/office/officeart/2005/8/layout/cycle6"/>
    <dgm:cxn modelId="{B15DE865-115A-4E5A-9EE7-E3B2B0B91D20}" type="presParOf" srcId="{48A8707B-223A-4D5B-BBA4-2A9FACF4D14B}" destId="{62B3E6DA-A056-444A-8B5C-EF03A8E466C7}" srcOrd="6" destOrd="0" presId="urn:microsoft.com/office/officeart/2005/8/layout/cycle6"/>
    <dgm:cxn modelId="{69B45D92-C0EE-4FA1-9681-CA34D72B708D}" type="presParOf" srcId="{48A8707B-223A-4D5B-BBA4-2A9FACF4D14B}" destId="{F444FDB4-B571-45EF-8685-ED5FEE977977}" srcOrd="7" destOrd="0" presId="urn:microsoft.com/office/officeart/2005/8/layout/cycle6"/>
    <dgm:cxn modelId="{3E5CE2B2-5744-46AD-A547-5997FA4CA266}" type="presParOf" srcId="{48A8707B-223A-4D5B-BBA4-2A9FACF4D14B}" destId="{1B2F2A9C-A36B-4185-BF96-C2ECFA22F191}" srcOrd="8" destOrd="0" presId="urn:microsoft.com/office/officeart/2005/8/layout/cycle6"/>
    <dgm:cxn modelId="{51F9798E-389E-489B-BF49-A5FCA7F6A269}" type="presParOf" srcId="{48A8707B-223A-4D5B-BBA4-2A9FACF4D14B}" destId="{05DA8289-24E7-43A9-B334-DAD1814887FF}" srcOrd="9" destOrd="0" presId="urn:microsoft.com/office/officeart/2005/8/layout/cycle6"/>
    <dgm:cxn modelId="{18B3B097-6A40-4D96-B1E1-6DB155ACEA8C}" type="presParOf" srcId="{48A8707B-223A-4D5B-BBA4-2A9FACF4D14B}" destId="{0615DC7C-1D43-40BA-A2C9-1FD0A47D74E0}" srcOrd="10" destOrd="0" presId="urn:microsoft.com/office/officeart/2005/8/layout/cycle6"/>
    <dgm:cxn modelId="{C869F08D-0971-4969-874C-68C50A12A456}" type="presParOf" srcId="{48A8707B-223A-4D5B-BBA4-2A9FACF4D14B}" destId="{E02CB88D-D167-4D58-BF4E-80078744537A}" srcOrd="11" destOrd="0" presId="urn:microsoft.com/office/officeart/2005/8/layout/cycle6"/>
    <dgm:cxn modelId="{1521A53C-48A5-4EAC-8DDA-E46FA5DE8B5A}" type="presParOf" srcId="{48A8707B-223A-4D5B-BBA4-2A9FACF4D14B}" destId="{9ED78199-B9EA-45FD-942D-932200037AA3}" srcOrd="12" destOrd="0" presId="urn:microsoft.com/office/officeart/2005/8/layout/cycle6"/>
    <dgm:cxn modelId="{1104F008-32E4-409B-9B80-33D19250FF4E}" type="presParOf" srcId="{48A8707B-223A-4D5B-BBA4-2A9FACF4D14B}" destId="{090027A6-70B3-46D8-A1CB-731261FD089D}" srcOrd="13" destOrd="0" presId="urn:microsoft.com/office/officeart/2005/8/layout/cycle6"/>
    <dgm:cxn modelId="{30761EB1-63EA-440F-96E8-952D59FB4B14}" type="presParOf" srcId="{48A8707B-223A-4D5B-BBA4-2A9FACF4D14B}" destId="{EFA45EC6-EC09-4837-91AF-207AC258B9F8}" srcOrd="14" destOrd="0" presId="urn:microsoft.com/office/officeart/2005/8/layout/cycle6"/>
    <dgm:cxn modelId="{403B98A9-1B66-4B3C-99A0-4A1C978DE120}" type="presParOf" srcId="{48A8707B-223A-4D5B-BBA4-2A9FACF4D14B}" destId="{4AE8C028-050E-4671-8E98-55F2B5045918}" srcOrd="15" destOrd="0" presId="urn:microsoft.com/office/officeart/2005/8/layout/cycle6"/>
    <dgm:cxn modelId="{B3FA63EB-FD4E-4A9A-86AF-AD5884BAA3E5}" type="presParOf" srcId="{48A8707B-223A-4D5B-BBA4-2A9FACF4D14B}" destId="{2D3290CD-F444-443C-B8B1-4F7EF8B8B694}" srcOrd="16" destOrd="0" presId="urn:microsoft.com/office/officeart/2005/8/layout/cycle6"/>
    <dgm:cxn modelId="{344B425C-7811-4624-9B84-7BF1DFE8C258}" type="presParOf" srcId="{48A8707B-223A-4D5B-BBA4-2A9FACF4D14B}" destId="{75B7CA8F-298F-4CE1-97F6-DA306B949B2E}" srcOrd="17" destOrd="0" presId="urn:microsoft.com/office/officeart/2005/8/layout/cycle6"/>
    <dgm:cxn modelId="{EBD7E102-5AFF-48EC-B87B-36B5BDB38048}" type="presParOf" srcId="{48A8707B-223A-4D5B-BBA4-2A9FACF4D14B}" destId="{84E23C8C-6C86-4693-981D-E7B827145CF9}" srcOrd="18" destOrd="0" presId="urn:microsoft.com/office/officeart/2005/8/layout/cycle6"/>
    <dgm:cxn modelId="{D2E2B433-28A7-467F-8AD8-46090FC8DF1F}" type="presParOf" srcId="{48A8707B-223A-4D5B-BBA4-2A9FACF4D14B}" destId="{7D50E43D-167A-40AC-92C0-ACBCDEE75331}" srcOrd="19" destOrd="0" presId="urn:microsoft.com/office/officeart/2005/8/layout/cycle6"/>
    <dgm:cxn modelId="{44D7D427-89A9-47A3-AA3A-31B9382160CC}" type="presParOf" srcId="{48A8707B-223A-4D5B-BBA4-2A9FACF4D14B}" destId="{7E7C2567-EC2B-42AE-A75D-F5E4E2286377}" srcOrd="20" destOrd="0" presId="urn:microsoft.com/office/officeart/2005/8/layout/cycle6"/>
    <dgm:cxn modelId="{86BC26F1-A9D4-4955-8BB5-8E2C2DE583D6}" type="presParOf" srcId="{48A8707B-223A-4D5B-BBA4-2A9FACF4D14B}" destId="{E34404E6-1CBB-467F-8D49-151632E233BE}" srcOrd="21" destOrd="0" presId="urn:microsoft.com/office/officeart/2005/8/layout/cycle6"/>
    <dgm:cxn modelId="{714C3B68-54B7-47FD-91BF-819FFAA2B1A0}" type="presParOf" srcId="{48A8707B-223A-4D5B-BBA4-2A9FACF4D14B}" destId="{F9407307-8802-48AE-A3D5-A8CF28CE75EA}" srcOrd="22" destOrd="0" presId="urn:microsoft.com/office/officeart/2005/8/layout/cycle6"/>
    <dgm:cxn modelId="{D8F9CAD1-4DFF-4BB5-9E7B-1E69DB1DBA00}" type="presParOf" srcId="{48A8707B-223A-4D5B-BBA4-2A9FACF4D14B}" destId="{BD1429A0-1875-4EEA-8430-1DAAD386FBAA}" srcOrd="23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8913CF-7C09-4E7A-8305-661A416AB28F}" type="doc">
      <dgm:prSet loTypeId="urn:microsoft.com/office/officeart/2005/8/layout/cycle2" loCatId="cycle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AU"/>
        </a:p>
      </dgm:t>
    </dgm:pt>
    <dgm:pt modelId="{F5AE3E1B-FD01-46F9-BDBA-B2FDB12C1077}">
      <dgm:prSet phldrT="[Text]"/>
      <dgm:spPr/>
      <dgm:t>
        <a:bodyPr/>
        <a:lstStyle/>
        <a:p>
          <a:r>
            <a:rPr lang="en-AU" dirty="0" smtClean="0"/>
            <a:t>People</a:t>
          </a:r>
          <a:endParaRPr lang="en-AU" dirty="0"/>
        </a:p>
      </dgm:t>
    </dgm:pt>
    <dgm:pt modelId="{1BE0FD7D-9EC4-4C5D-8FEC-324C72804505}" type="parTrans" cxnId="{B9FDA872-68AA-46E7-AF74-1372A5FCD203}">
      <dgm:prSet/>
      <dgm:spPr/>
      <dgm:t>
        <a:bodyPr/>
        <a:lstStyle/>
        <a:p>
          <a:endParaRPr lang="en-AU"/>
        </a:p>
      </dgm:t>
    </dgm:pt>
    <dgm:pt modelId="{D8EE21A5-4E4C-45A9-A7F7-F4329614581B}" type="sibTrans" cxnId="{B9FDA872-68AA-46E7-AF74-1372A5FCD203}">
      <dgm:prSet/>
      <dgm:spPr/>
      <dgm:t>
        <a:bodyPr/>
        <a:lstStyle/>
        <a:p>
          <a:endParaRPr lang="en-AU" dirty="0"/>
        </a:p>
      </dgm:t>
    </dgm:pt>
    <dgm:pt modelId="{0A20FFAE-43E3-4B9B-906F-45767B82B4E1}">
      <dgm:prSet phldrT="[Text]"/>
      <dgm:spPr/>
      <dgm:t>
        <a:bodyPr/>
        <a:lstStyle/>
        <a:p>
          <a:r>
            <a:rPr lang="en-AU" dirty="0" smtClean="0"/>
            <a:t>Events</a:t>
          </a:r>
          <a:endParaRPr lang="en-AU" dirty="0"/>
        </a:p>
      </dgm:t>
    </dgm:pt>
    <dgm:pt modelId="{9D1AD803-F474-4926-B86C-8A2235A34479}" type="parTrans" cxnId="{EFCA4164-AEA7-4E7C-9789-F67EFBC629C5}">
      <dgm:prSet/>
      <dgm:spPr/>
      <dgm:t>
        <a:bodyPr/>
        <a:lstStyle/>
        <a:p>
          <a:endParaRPr lang="en-AU"/>
        </a:p>
      </dgm:t>
    </dgm:pt>
    <dgm:pt modelId="{23120FF4-7F21-4028-BF4A-40F3B83C7BC7}" type="sibTrans" cxnId="{EFCA4164-AEA7-4E7C-9789-F67EFBC629C5}">
      <dgm:prSet/>
      <dgm:spPr/>
      <dgm:t>
        <a:bodyPr/>
        <a:lstStyle/>
        <a:p>
          <a:endParaRPr lang="en-AU" dirty="0"/>
        </a:p>
      </dgm:t>
    </dgm:pt>
    <dgm:pt modelId="{901783CF-02C7-4E17-91CE-1745AD16FEE5}">
      <dgm:prSet phldrT="[Text]"/>
      <dgm:spPr/>
      <dgm:t>
        <a:bodyPr/>
        <a:lstStyle/>
        <a:p>
          <a:r>
            <a:rPr lang="en-AU" dirty="0" smtClean="0"/>
            <a:t>Places</a:t>
          </a:r>
          <a:endParaRPr lang="en-AU" dirty="0"/>
        </a:p>
      </dgm:t>
    </dgm:pt>
    <dgm:pt modelId="{EF23370E-5AEE-43FC-A6D4-611F44DAF0CB}" type="parTrans" cxnId="{00C392B6-28D3-44EF-8B2D-C27064020D03}">
      <dgm:prSet/>
      <dgm:spPr/>
      <dgm:t>
        <a:bodyPr/>
        <a:lstStyle/>
        <a:p>
          <a:endParaRPr lang="en-AU"/>
        </a:p>
      </dgm:t>
    </dgm:pt>
    <dgm:pt modelId="{8730B743-E231-4E54-AFC5-9A0854FBF039}" type="sibTrans" cxnId="{00C392B6-28D3-44EF-8B2D-C27064020D03}">
      <dgm:prSet/>
      <dgm:spPr/>
      <dgm:t>
        <a:bodyPr/>
        <a:lstStyle/>
        <a:p>
          <a:endParaRPr lang="en-AU" dirty="0"/>
        </a:p>
      </dgm:t>
    </dgm:pt>
    <dgm:pt modelId="{AA4B57BF-EB0D-4E56-A838-8E37285EBE9E}">
      <dgm:prSet phldrT="[Text]"/>
      <dgm:spPr/>
      <dgm:t>
        <a:bodyPr/>
        <a:lstStyle/>
        <a:p>
          <a:r>
            <a:rPr lang="en-AU" dirty="0" smtClean="0"/>
            <a:t>Self</a:t>
          </a:r>
          <a:endParaRPr lang="en-AU" dirty="0"/>
        </a:p>
      </dgm:t>
    </dgm:pt>
    <dgm:pt modelId="{40815413-7BD4-45A5-A133-00A2A2F4E9DE}" type="parTrans" cxnId="{D88DB6F9-6380-46E8-8A8D-C577035F3AD5}">
      <dgm:prSet/>
      <dgm:spPr/>
      <dgm:t>
        <a:bodyPr/>
        <a:lstStyle/>
        <a:p>
          <a:endParaRPr lang="en-AU"/>
        </a:p>
      </dgm:t>
    </dgm:pt>
    <dgm:pt modelId="{636EA12C-61E5-44ED-A8DD-5039D6916969}" type="sibTrans" cxnId="{D88DB6F9-6380-46E8-8A8D-C577035F3AD5}">
      <dgm:prSet/>
      <dgm:spPr/>
      <dgm:t>
        <a:bodyPr/>
        <a:lstStyle/>
        <a:p>
          <a:endParaRPr lang="en-AU" dirty="0"/>
        </a:p>
      </dgm:t>
    </dgm:pt>
    <dgm:pt modelId="{5159A881-07ED-4CFE-93D7-22276EF21413}">
      <dgm:prSet phldrT="[Text]"/>
      <dgm:spPr/>
      <dgm:t>
        <a:bodyPr/>
        <a:lstStyle/>
        <a:p>
          <a:r>
            <a:rPr lang="en-AU" dirty="0" smtClean="0"/>
            <a:t>Family</a:t>
          </a:r>
          <a:endParaRPr lang="en-AU" dirty="0"/>
        </a:p>
      </dgm:t>
    </dgm:pt>
    <dgm:pt modelId="{28E0A211-3764-4DE8-92B9-120455AA1037}" type="parTrans" cxnId="{61817750-E259-4BD9-B7AD-153FD17872DD}">
      <dgm:prSet/>
      <dgm:spPr/>
      <dgm:t>
        <a:bodyPr/>
        <a:lstStyle/>
        <a:p>
          <a:endParaRPr lang="en-AU"/>
        </a:p>
      </dgm:t>
    </dgm:pt>
    <dgm:pt modelId="{270ABAB9-75BA-491E-973D-3838018BFED4}" type="sibTrans" cxnId="{61817750-E259-4BD9-B7AD-153FD17872DD}">
      <dgm:prSet/>
      <dgm:spPr/>
      <dgm:t>
        <a:bodyPr/>
        <a:lstStyle/>
        <a:p>
          <a:endParaRPr lang="en-AU" dirty="0"/>
        </a:p>
      </dgm:t>
    </dgm:pt>
    <dgm:pt modelId="{C918D4F9-C433-4BFD-8D9E-51EDE1F771E6}">
      <dgm:prSet phldrT="[Text]"/>
      <dgm:spPr/>
      <dgm:t>
        <a:bodyPr/>
        <a:lstStyle/>
        <a:p>
          <a:r>
            <a:rPr lang="en-AU" dirty="0" smtClean="0"/>
            <a:t>Friends</a:t>
          </a:r>
          <a:endParaRPr lang="en-AU" dirty="0"/>
        </a:p>
      </dgm:t>
    </dgm:pt>
    <dgm:pt modelId="{FAD06AEA-3467-46BF-852E-D4352DB5267D}" type="parTrans" cxnId="{327E059C-2389-4C42-ACB1-651E30A740FC}">
      <dgm:prSet/>
      <dgm:spPr/>
      <dgm:t>
        <a:bodyPr/>
        <a:lstStyle/>
        <a:p>
          <a:endParaRPr lang="en-AU"/>
        </a:p>
      </dgm:t>
    </dgm:pt>
    <dgm:pt modelId="{282BE0B4-B32F-43F7-9691-29C686B157B6}" type="sibTrans" cxnId="{327E059C-2389-4C42-ACB1-651E30A740FC}">
      <dgm:prSet/>
      <dgm:spPr/>
      <dgm:t>
        <a:bodyPr/>
        <a:lstStyle/>
        <a:p>
          <a:endParaRPr lang="en-AU" dirty="0"/>
        </a:p>
      </dgm:t>
    </dgm:pt>
    <dgm:pt modelId="{D3207612-77CF-4AE8-BEC3-C6FCBFB19EC0}">
      <dgm:prSet phldrT="[Text]"/>
      <dgm:spPr/>
      <dgm:t>
        <a:bodyPr/>
        <a:lstStyle/>
        <a:p>
          <a:r>
            <a:rPr lang="en-AU" dirty="0" smtClean="0"/>
            <a:t>Careers</a:t>
          </a:r>
          <a:endParaRPr lang="en-AU" dirty="0"/>
        </a:p>
      </dgm:t>
    </dgm:pt>
    <dgm:pt modelId="{CEC3917F-C72C-404D-ACB4-D4513AEE5908}" type="parTrans" cxnId="{9767C8A2-D73C-4161-8824-D1B4CC1011A7}">
      <dgm:prSet/>
      <dgm:spPr/>
      <dgm:t>
        <a:bodyPr/>
        <a:lstStyle/>
        <a:p>
          <a:endParaRPr lang="en-AU"/>
        </a:p>
      </dgm:t>
    </dgm:pt>
    <dgm:pt modelId="{3F7AA7F7-ED8A-4058-8E95-D2BD78DDD5BE}" type="sibTrans" cxnId="{9767C8A2-D73C-4161-8824-D1B4CC1011A7}">
      <dgm:prSet/>
      <dgm:spPr/>
      <dgm:t>
        <a:bodyPr/>
        <a:lstStyle/>
        <a:p>
          <a:endParaRPr lang="en-AU"/>
        </a:p>
      </dgm:t>
    </dgm:pt>
    <dgm:pt modelId="{CF3229FC-C53C-4ABE-87A7-E0331E01E5AF}" type="pres">
      <dgm:prSet presAssocID="{DB8913CF-7C09-4E7A-8305-661A416AB28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A5413F59-C8FE-4E64-AE1A-9AB7E58088A2}" type="pres">
      <dgm:prSet presAssocID="{F5AE3E1B-FD01-46F9-BDBA-B2FDB12C1077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5B377CD9-A7AA-4100-A162-1A8BBF20CB9F}" type="pres">
      <dgm:prSet presAssocID="{D8EE21A5-4E4C-45A9-A7F7-F4329614581B}" presName="sibTrans" presStyleLbl="sibTrans2D1" presStyleIdx="0" presStyleCnt="7"/>
      <dgm:spPr/>
      <dgm:t>
        <a:bodyPr/>
        <a:lstStyle/>
        <a:p>
          <a:endParaRPr lang="en-AU"/>
        </a:p>
      </dgm:t>
    </dgm:pt>
    <dgm:pt modelId="{2A04020C-4ABC-4377-ABB2-99526A1E25DB}" type="pres">
      <dgm:prSet presAssocID="{D8EE21A5-4E4C-45A9-A7F7-F4329614581B}" presName="connectorText" presStyleLbl="sibTrans2D1" presStyleIdx="0" presStyleCnt="7"/>
      <dgm:spPr/>
      <dgm:t>
        <a:bodyPr/>
        <a:lstStyle/>
        <a:p>
          <a:endParaRPr lang="en-AU"/>
        </a:p>
      </dgm:t>
    </dgm:pt>
    <dgm:pt modelId="{1FAAAABF-F671-41CD-A786-04C861DB4674}" type="pres">
      <dgm:prSet presAssocID="{0A20FFAE-43E3-4B9B-906F-45767B82B4E1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4B21A48F-48EC-4537-B6F7-6962C8B75E50}" type="pres">
      <dgm:prSet presAssocID="{23120FF4-7F21-4028-BF4A-40F3B83C7BC7}" presName="sibTrans" presStyleLbl="sibTrans2D1" presStyleIdx="1" presStyleCnt="7"/>
      <dgm:spPr/>
      <dgm:t>
        <a:bodyPr/>
        <a:lstStyle/>
        <a:p>
          <a:endParaRPr lang="en-AU"/>
        </a:p>
      </dgm:t>
    </dgm:pt>
    <dgm:pt modelId="{992CF55E-B81E-4024-8482-882004B487BB}" type="pres">
      <dgm:prSet presAssocID="{23120FF4-7F21-4028-BF4A-40F3B83C7BC7}" presName="connectorText" presStyleLbl="sibTrans2D1" presStyleIdx="1" presStyleCnt="7"/>
      <dgm:spPr/>
      <dgm:t>
        <a:bodyPr/>
        <a:lstStyle/>
        <a:p>
          <a:endParaRPr lang="en-AU"/>
        </a:p>
      </dgm:t>
    </dgm:pt>
    <dgm:pt modelId="{726BEF47-8D8E-4A01-A5F7-0057B836D247}" type="pres">
      <dgm:prSet presAssocID="{901783CF-02C7-4E17-91CE-1745AD16FEE5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E66A88E-9450-494B-B3E2-271801C461E1}" type="pres">
      <dgm:prSet presAssocID="{8730B743-E231-4E54-AFC5-9A0854FBF039}" presName="sibTrans" presStyleLbl="sibTrans2D1" presStyleIdx="2" presStyleCnt="7"/>
      <dgm:spPr/>
      <dgm:t>
        <a:bodyPr/>
        <a:lstStyle/>
        <a:p>
          <a:endParaRPr lang="en-AU"/>
        </a:p>
      </dgm:t>
    </dgm:pt>
    <dgm:pt modelId="{E2F0EFCB-7407-425C-9EA8-1506BC5A9BA7}" type="pres">
      <dgm:prSet presAssocID="{8730B743-E231-4E54-AFC5-9A0854FBF039}" presName="connectorText" presStyleLbl="sibTrans2D1" presStyleIdx="2" presStyleCnt="7"/>
      <dgm:spPr/>
      <dgm:t>
        <a:bodyPr/>
        <a:lstStyle/>
        <a:p>
          <a:endParaRPr lang="en-AU"/>
        </a:p>
      </dgm:t>
    </dgm:pt>
    <dgm:pt modelId="{B936BE29-D99C-4E46-A8F2-B2C64A9C952A}" type="pres">
      <dgm:prSet presAssocID="{D3207612-77CF-4AE8-BEC3-C6FCBFB19EC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2DD24A79-E882-4B1D-BC2A-EFA2BD1C64A3}" type="pres">
      <dgm:prSet presAssocID="{3F7AA7F7-ED8A-4058-8E95-D2BD78DDD5BE}" presName="sibTrans" presStyleLbl="sibTrans2D1" presStyleIdx="3" presStyleCnt="7"/>
      <dgm:spPr/>
      <dgm:t>
        <a:bodyPr/>
        <a:lstStyle/>
        <a:p>
          <a:endParaRPr lang="en-AU"/>
        </a:p>
      </dgm:t>
    </dgm:pt>
    <dgm:pt modelId="{4FBF86F5-31C0-4D0C-AAF0-7C7B7D68014B}" type="pres">
      <dgm:prSet presAssocID="{3F7AA7F7-ED8A-4058-8E95-D2BD78DDD5BE}" presName="connectorText" presStyleLbl="sibTrans2D1" presStyleIdx="3" presStyleCnt="7"/>
      <dgm:spPr/>
      <dgm:t>
        <a:bodyPr/>
        <a:lstStyle/>
        <a:p>
          <a:endParaRPr lang="en-AU"/>
        </a:p>
      </dgm:t>
    </dgm:pt>
    <dgm:pt modelId="{6F1C5458-F5C1-4970-858D-A399D3ECAB2C}" type="pres">
      <dgm:prSet presAssocID="{C918D4F9-C433-4BFD-8D9E-51EDE1F771E6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502273FF-41B4-4D18-B01B-D02346F143F8}" type="pres">
      <dgm:prSet presAssocID="{282BE0B4-B32F-43F7-9691-29C686B157B6}" presName="sibTrans" presStyleLbl="sibTrans2D1" presStyleIdx="4" presStyleCnt="7"/>
      <dgm:spPr/>
      <dgm:t>
        <a:bodyPr/>
        <a:lstStyle/>
        <a:p>
          <a:endParaRPr lang="en-AU"/>
        </a:p>
      </dgm:t>
    </dgm:pt>
    <dgm:pt modelId="{7937D675-C231-4B35-9F48-3D2C52387E07}" type="pres">
      <dgm:prSet presAssocID="{282BE0B4-B32F-43F7-9691-29C686B157B6}" presName="connectorText" presStyleLbl="sibTrans2D1" presStyleIdx="4" presStyleCnt="7"/>
      <dgm:spPr/>
      <dgm:t>
        <a:bodyPr/>
        <a:lstStyle/>
        <a:p>
          <a:endParaRPr lang="en-AU"/>
        </a:p>
      </dgm:t>
    </dgm:pt>
    <dgm:pt modelId="{702FFE13-3075-43A5-B38F-0E19FB9D4025}" type="pres">
      <dgm:prSet presAssocID="{5159A881-07ED-4CFE-93D7-22276EF21413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C8156EC2-5F10-4E0E-A9A6-40DE33E35BDD}" type="pres">
      <dgm:prSet presAssocID="{270ABAB9-75BA-491E-973D-3838018BFED4}" presName="sibTrans" presStyleLbl="sibTrans2D1" presStyleIdx="5" presStyleCnt="7"/>
      <dgm:spPr/>
      <dgm:t>
        <a:bodyPr/>
        <a:lstStyle/>
        <a:p>
          <a:endParaRPr lang="en-AU"/>
        </a:p>
      </dgm:t>
    </dgm:pt>
    <dgm:pt modelId="{CD2BBBE4-CB75-499C-850A-89461149F04D}" type="pres">
      <dgm:prSet presAssocID="{270ABAB9-75BA-491E-973D-3838018BFED4}" presName="connectorText" presStyleLbl="sibTrans2D1" presStyleIdx="5" presStyleCnt="7"/>
      <dgm:spPr/>
      <dgm:t>
        <a:bodyPr/>
        <a:lstStyle/>
        <a:p>
          <a:endParaRPr lang="en-AU"/>
        </a:p>
      </dgm:t>
    </dgm:pt>
    <dgm:pt modelId="{34E43F6A-E618-407C-A9D0-96E21F84F8FD}" type="pres">
      <dgm:prSet presAssocID="{AA4B57BF-EB0D-4E56-A838-8E37285EBE9E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E91106EF-342C-40B8-B70E-4FFEC5CC539E}" type="pres">
      <dgm:prSet presAssocID="{636EA12C-61E5-44ED-A8DD-5039D6916969}" presName="sibTrans" presStyleLbl="sibTrans2D1" presStyleIdx="6" presStyleCnt="7"/>
      <dgm:spPr/>
      <dgm:t>
        <a:bodyPr/>
        <a:lstStyle/>
        <a:p>
          <a:endParaRPr lang="en-AU"/>
        </a:p>
      </dgm:t>
    </dgm:pt>
    <dgm:pt modelId="{BB3B60BB-ED29-46E0-8988-21A1899D572D}" type="pres">
      <dgm:prSet presAssocID="{636EA12C-61E5-44ED-A8DD-5039D6916969}" presName="connectorText" presStyleLbl="sibTrans2D1" presStyleIdx="6" presStyleCnt="7"/>
      <dgm:spPr/>
      <dgm:t>
        <a:bodyPr/>
        <a:lstStyle/>
        <a:p>
          <a:endParaRPr lang="en-AU"/>
        </a:p>
      </dgm:t>
    </dgm:pt>
  </dgm:ptLst>
  <dgm:cxnLst>
    <dgm:cxn modelId="{43B37451-D48F-441D-B5AA-1D8A2426344F}" type="presOf" srcId="{D3207612-77CF-4AE8-BEC3-C6FCBFB19EC0}" destId="{B936BE29-D99C-4E46-A8F2-B2C64A9C952A}" srcOrd="0" destOrd="0" presId="urn:microsoft.com/office/officeart/2005/8/layout/cycle2"/>
    <dgm:cxn modelId="{EFCA4164-AEA7-4E7C-9789-F67EFBC629C5}" srcId="{DB8913CF-7C09-4E7A-8305-661A416AB28F}" destId="{0A20FFAE-43E3-4B9B-906F-45767B82B4E1}" srcOrd="1" destOrd="0" parTransId="{9D1AD803-F474-4926-B86C-8A2235A34479}" sibTransId="{23120FF4-7F21-4028-BF4A-40F3B83C7BC7}"/>
    <dgm:cxn modelId="{6E8A435C-A397-493C-95DA-B205921F3C23}" type="presOf" srcId="{8730B743-E231-4E54-AFC5-9A0854FBF039}" destId="{E2F0EFCB-7407-425C-9EA8-1506BC5A9BA7}" srcOrd="1" destOrd="0" presId="urn:microsoft.com/office/officeart/2005/8/layout/cycle2"/>
    <dgm:cxn modelId="{4248A1C0-AADB-4E6D-BC78-53F811662B41}" type="presOf" srcId="{D8EE21A5-4E4C-45A9-A7F7-F4329614581B}" destId="{5B377CD9-A7AA-4100-A162-1A8BBF20CB9F}" srcOrd="0" destOrd="0" presId="urn:microsoft.com/office/officeart/2005/8/layout/cycle2"/>
    <dgm:cxn modelId="{DDDC3BD0-420D-4CBE-8DA0-2717875700F3}" type="presOf" srcId="{3F7AA7F7-ED8A-4058-8E95-D2BD78DDD5BE}" destId="{4FBF86F5-31C0-4D0C-AAF0-7C7B7D68014B}" srcOrd="1" destOrd="0" presId="urn:microsoft.com/office/officeart/2005/8/layout/cycle2"/>
    <dgm:cxn modelId="{92FFBF3D-0C0C-4CE2-9A98-99E8940882EC}" type="presOf" srcId="{5159A881-07ED-4CFE-93D7-22276EF21413}" destId="{702FFE13-3075-43A5-B38F-0E19FB9D4025}" srcOrd="0" destOrd="0" presId="urn:microsoft.com/office/officeart/2005/8/layout/cycle2"/>
    <dgm:cxn modelId="{4D3F2DF5-5CBE-4879-AD5B-C9EF9BFAF6E5}" type="presOf" srcId="{C918D4F9-C433-4BFD-8D9E-51EDE1F771E6}" destId="{6F1C5458-F5C1-4970-858D-A399D3ECAB2C}" srcOrd="0" destOrd="0" presId="urn:microsoft.com/office/officeart/2005/8/layout/cycle2"/>
    <dgm:cxn modelId="{327E059C-2389-4C42-ACB1-651E30A740FC}" srcId="{DB8913CF-7C09-4E7A-8305-661A416AB28F}" destId="{C918D4F9-C433-4BFD-8D9E-51EDE1F771E6}" srcOrd="4" destOrd="0" parTransId="{FAD06AEA-3467-46BF-852E-D4352DB5267D}" sibTransId="{282BE0B4-B32F-43F7-9691-29C686B157B6}"/>
    <dgm:cxn modelId="{D23ADB85-DDBB-47D4-89DB-1BA96E5301E1}" type="presOf" srcId="{901783CF-02C7-4E17-91CE-1745AD16FEE5}" destId="{726BEF47-8D8E-4A01-A5F7-0057B836D247}" srcOrd="0" destOrd="0" presId="urn:microsoft.com/office/officeart/2005/8/layout/cycle2"/>
    <dgm:cxn modelId="{8E85A81D-C10E-43E2-9A4A-66C323616739}" type="presOf" srcId="{282BE0B4-B32F-43F7-9691-29C686B157B6}" destId="{502273FF-41B4-4D18-B01B-D02346F143F8}" srcOrd="0" destOrd="0" presId="urn:microsoft.com/office/officeart/2005/8/layout/cycle2"/>
    <dgm:cxn modelId="{C2ADBA51-4071-4A08-A66B-F3A22732DB61}" type="presOf" srcId="{D8EE21A5-4E4C-45A9-A7F7-F4329614581B}" destId="{2A04020C-4ABC-4377-ABB2-99526A1E25DB}" srcOrd="1" destOrd="0" presId="urn:microsoft.com/office/officeart/2005/8/layout/cycle2"/>
    <dgm:cxn modelId="{BE728B9F-60B2-42CE-A484-5A30F6B7565E}" type="presOf" srcId="{0A20FFAE-43E3-4B9B-906F-45767B82B4E1}" destId="{1FAAAABF-F671-41CD-A786-04C861DB4674}" srcOrd="0" destOrd="0" presId="urn:microsoft.com/office/officeart/2005/8/layout/cycle2"/>
    <dgm:cxn modelId="{9767C8A2-D73C-4161-8824-D1B4CC1011A7}" srcId="{DB8913CF-7C09-4E7A-8305-661A416AB28F}" destId="{D3207612-77CF-4AE8-BEC3-C6FCBFB19EC0}" srcOrd="3" destOrd="0" parTransId="{CEC3917F-C72C-404D-ACB4-D4513AEE5908}" sibTransId="{3F7AA7F7-ED8A-4058-8E95-D2BD78DDD5BE}"/>
    <dgm:cxn modelId="{ED07B195-9F9F-4E8A-8D86-FA367EFE516E}" type="presOf" srcId="{23120FF4-7F21-4028-BF4A-40F3B83C7BC7}" destId="{992CF55E-B81E-4024-8482-882004B487BB}" srcOrd="1" destOrd="0" presId="urn:microsoft.com/office/officeart/2005/8/layout/cycle2"/>
    <dgm:cxn modelId="{CAB39AB1-B47A-43B8-8FAD-978B169551A3}" type="presOf" srcId="{270ABAB9-75BA-491E-973D-3838018BFED4}" destId="{C8156EC2-5F10-4E0E-A9A6-40DE33E35BDD}" srcOrd="0" destOrd="0" presId="urn:microsoft.com/office/officeart/2005/8/layout/cycle2"/>
    <dgm:cxn modelId="{00C392B6-28D3-44EF-8B2D-C27064020D03}" srcId="{DB8913CF-7C09-4E7A-8305-661A416AB28F}" destId="{901783CF-02C7-4E17-91CE-1745AD16FEE5}" srcOrd="2" destOrd="0" parTransId="{EF23370E-5AEE-43FC-A6D4-611F44DAF0CB}" sibTransId="{8730B743-E231-4E54-AFC5-9A0854FBF039}"/>
    <dgm:cxn modelId="{06B3D5FF-F92C-4D8C-B950-51A29BCAEBBC}" type="presOf" srcId="{DB8913CF-7C09-4E7A-8305-661A416AB28F}" destId="{CF3229FC-C53C-4ABE-87A7-E0331E01E5AF}" srcOrd="0" destOrd="0" presId="urn:microsoft.com/office/officeart/2005/8/layout/cycle2"/>
    <dgm:cxn modelId="{9CDFA33C-DB34-495A-89B7-0C04BB499F6F}" type="presOf" srcId="{636EA12C-61E5-44ED-A8DD-5039D6916969}" destId="{BB3B60BB-ED29-46E0-8988-21A1899D572D}" srcOrd="1" destOrd="0" presId="urn:microsoft.com/office/officeart/2005/8/layout/cycle2"/>
    <dgm:cxn modelId="{7555DD07-3D1D-4474-A689-B75C3A49D453}" type="presOf" srcId="{282BE0B4-B32F-43F7-9691-29C686B157B6}" destId="{7937D675-C231-4B35-9F48-3D2C52387E07}" srcOrd="1" destOrd="0" presId="urn:microsoft.com/office/officeart/2005/8/layout/cycle2"/>
    <dgm:cxn modelId="{271B1168-103D-4835-917F-C758055C94B9}" type="presOf" srcId="{270ABAB9-75BA-491E-973D-3838018BFED4}" destId="{CD2BBBE4-CB75-499C-850A-89461149F04D}" srcOrd="1" destOrd="0" presId="urn:microsoft.com/office/officeart/2005/8/layout/cycle2"/>
    <dgm:cxn modelId="{0C10BA3F-86CC-46A1-AC53-E94B47F77E8D}" type="presOf" srcId="{636EA12C-61E5-44ED-A8DD-5039D6916969}" destId="{E91106EF-342C-40B8-B70E-4FFEC5CC539E}" srcOrd="0" destOrd="0" presId="urn:microsoft.com/office/officeart/2005/8/layout/cycle2"/>
    <dgm:cxn modelId="{C4C8D4D8-E202-4AAE-B1B0-0859D11BF97D}" type="presOf" srcId="{F5AE3E1B-FD01-46F9-BDBA-B2FDB12C1077}" destId="{A5413F59-C8FE-4E64-AE1A-9AB7E58088A2}" srcOrd="0" destOrd="0" presId="urn:microsoft.com/office/officeart/2005/8/layout/cycle2"/>
    <dgm:cxn modelId="{300F79D4-267B-4EDC-A626-EDC2F3B09804}" type="presOf" srcId="{3F7AA7F7-ED8A-4058-8E95-D2BD78DDD5BE}" destId="{2DD24A79-E882-4B1D-BC2A-EFA2BD1C64A3}" srcOrd="0" destOrd="0" presId="urn:microsoft.com/office/officeart/2005/8/layout/cycle2"/>
    <dgm:cxn modelId="{61817750-E259-4BD9-B7AD-153FD17872DD}" srcId="{DB8913CF-7C09-4E7A-8305-661A416AB28F}" destId="{5159A881-07ED-4CFE-93D7-22276EF21413}" srcOrd="5" destOrd="0" parTransId="{28E0A211-3764-4DE8-92B9-120455AA1037}" sibTransId="{270ABAB9-75BA-491E-973D-3838018BFED4}"/>
    <dgm:cxn modelId="{34442007-201C-4867-AEB5-D864327DBC2F}" type="presOf" srcId="{23120FF4-7F21-4028-BF4A-40F3B83C7BC7}" destId="{4B21A48F-48EC-4537-B6F7-6962C8B75E50}" srcOrd="0" destOrd="0" presId="urn:microsoft.com/office/officeart/2005/8/layout/cycle2"/>
    <dgm:cxn modelId="{A1C1D825-FEF2-4FFF-8A8E-A84B28E3BFD2}" type="presOf" srcId="{AA4B57BF-EB0D-4E56-A838-8E37285EBE9E}" destId="{34E43F6A-E618-407C-A9D0-96E21F84F8FD}" srcOrd="0" destOrd="0" presId="urn:microsoft.com/office/officeart/2005/8/layout/cycle2"/>
    <dgm:cxn modelId="{B9FDA872-68AA-46E7-AF74-1372A5FCD203}" srcId="{DB8913CF-7C09-4E7A-8305-661A416AB28F}" destId="{F5AE3E1B-FD01-46F9-BDBA-B2FDB12C1077}" srcOrd="0" destOrd="0" parTransId="{1BE0FD7D-9EC4-4C5D-8FEC-324C72804505}" sibTransId="{D8EE21A5-4E4C-45A9-A7F7-F4329614581B}"/>
    <dgm:cxn modelId="{5FC94857-E7BC-46E7-9467-4ACD27CBBC16}" type="presOf" srcId="{8730B743-E231-4E54-AFC5-9A0854FBF039}" destId="{9E66A88E-9450-494B-B3E2-271801C461E1}" srcOrd="0" destOrd="0" presId="urn:microsoft.com/office/officeart/2005/8/layout/cycle2"/>
    <dgm:cxn modelId="{D88DB6F9-6380-46E8-8A8D-C577035F3AD5}" srcId="{DB8913CF-7C09-4E7A-8305-661A416AB28F}" destId="{AA4B57BF-EB0D-4E56-A838-8E37285EBE9E}" srcOrd="6" destOrd="0" parTransId="{40815413-7BD4-45A5-A133-00A2A2F4E9DE}" sibTransId="{636EA12C-61E5-44ED-A8DD-5039D6916969}"/>
    <dgm:cxn modelId="{4A2F1F28-8E9B-4989-AE7D-1A5850DD7337}" type="presParOf" srcId="{CF3229FC-C53C-4ABE-87A7-E0331E01E5AF}" destId="{A5413F59-C8FE-4E64-AE1A-9AB7E58088A2}" srcOrd="0" destOrd="0" presId="urn:microsoft.com/office/officeart/2005/8/layout/cycle2"/>
    <dgm:cxn modelId="{3ECC15A5-7CE7-40D4-8673-AAC9A4D0E9C9}" type="presParOf" srcId="{CF3229FC-C53C-4ABE-87A7-E0331E01E5AF}" destId="{5B377CD9-A7AA-4100-A162-1A8BBF20CB9F}" srcOrd="1" destOrd="0" presId="urn:microsoft.com/office/officeart/2005/8/layout/cycle2"/>
    <dgm:cxn modelId="{138EEC6C-8B5A-4A2A-B764-27B9E73B4EE6}" type="presParOf" srcId="{5B377CD9-A7AA-4100-A162-1A8BBF20CB9F}" destId="{2A04020C-4ABC-4377-ABB2-99526A1E25DB}" srcOrd="0" destOrd="0" presId="urn:microsoft.com/office/officeart/2005/8/layout/cycle2"/>
    <dgm:cxn modelId="{0E5C44DB-9FCA-435C-87C1-B57B5C34A58D}" type="presParOf" srcId="{CF3229FC-C53C-4ABE-87A7-E0331E01E5AF}" destId="{1FAAAABF-F671-41CD-A786-04C861DB4674}" srcOrd="2" destOrd="0" presId="urn:microsoft.com/office/officeart/2005/8/layout/cycle2"/>
    <dgm:cxn modelId="{F8D16439-CB62-47CD-A40A-03FE8E1061D0}" type="presParOf" srcId="{CF3229FC-C53C-4ABE-87A7-E0331E01E5AF}" destId="{4B21A48F-48EC-4537-B6F7-6962C8B75E50}" srcOrd="3" destOrd="0" presId="urn:microsoft.com/office/officeart/2005/8/layout/cycle2"/>
    <dgm:cxn modelId="{9140AB05-F8EB-407B-918A-1EB73AE11F5F}" type="presParOf" srcId="{4B21A48F-48EC-4537-B6F7-6962C8B75E50}" destId="{992CF55E-B81E-4024-8482-882004B487BB}" srcOrd="0" destOrd="0" presId="urn:microsoft.com/office/officeart/2005/8/layout/cycle2"/>
    <dgm:cxn modelId="{5886D68E-26DC-4679-993E-532FD7382240}" type="presParOf" srcId="{CF3229FC-C53C-4ABE-87A7-E0331E01E5AF}" destId="{726BEF47-8D8E-4A01-A5F7-0057B836D247}" srcOrd="4" destOrd="0" presId="urn:microsoft.com/office/officeart/2005/8/layout/cycle2"/>
    <dgm:cxn modelId="{7C157098-EA52-459F-9578-CA9E59ADE7FB}" type="presParOf" srcId="{CF3229FC-C53C-4ABE-87A7-E0331E01E5AF}" destId="{9E66A88E-9450-494B-B3E2-271801C461E1}" srcOrd="5" destOrd="0" presId="urn:microsoft.com/office/officeart/2005/8/layout/cycle2"/>
    <dgm:cxn modelId="{58F32FEE-C120-401B-9BBC-0892CBB2ED06}" type="presParOf" srcId="{9E66A88E-9450-494B-B3E2-271801C461E1}" destId="{E2F0EFCB-7407-425C-9EA8-1506BC5A9BA7}" srcOrd="0" destOrd="0" presId="urn:microsoft.com/office/officeart/2005/8/layout/cycle2"/>
    <dgm:cxn modelId="{49A92518-1CCF-4CED-81B7-B8B8C7B3927D}" type="presParOf" srcId="{CF3229FC-C53C-4ABE-87A7-E0331E01E5AF}" destId="{B936BE29-D99C-4E46-A8F2-B2C64A9C952A}" srcOrd="6" destOrd="0" presId="urn:microsoft.com/office/officeart/2005/8/layout/cycle2"/>
    <dgm:cxn modelId="{F3888753-44BC-44A6-AB78-3C1EBA0FD583}" type="presParOf" srcId="{CF3229FC-C53C-4ABE-87A7-E0331E01E5AF}" destId="{2DD24A79-E882-4B1D-BC2A-EFA2BD1C64A3}" srcOrd="7" destOrd="0" presId="urn:microsoft.com/office/officeart/2005/8/layout/cycle2"/>
    <dgm:cxn modelId="{18756E84-0813-4AE5-BC5E-A862DA08A0D6}" type="presParOf" srcId="{2DD24A79-E882-4B1D-BC2A-EFA2BD1C64A3}" destId="{4FBF86F5-31C0-4D0C-AAF0-7C7B7D68014B}" srcOrd="0" destOrd="0" presId="urn:microsoft.com/office/officeart/2005/8/layout/cycle2"/>
    <dgm:cxn modelId="{0F040B54-2792-4D4A-B1DF-E2FBE64AC857}" type="presParOf" srcId="{CF3229FC-C53C-4ABE-87A7-E0331E01E5AF}" destId="{6F1C5458-F5C1-4970-858D-A399D3ECAB2C}" srcOrd="8" destOrd="0" presId="urn:microsoft.com/office/officeart/2005/8/layout/cycle2"/>
    <dgm:cxn modelId="{52489102-3C73-47EF-A078-DBAB4C22F14F}" type="presParOf" srcId="{CF3229FC-C53C-4ABE-87A7-E0331E01E5AF}" destId="{502273FF-41B4-4D18-B01B-D02346F143F8}" srcOrd="9" destOrd="0" presId="urn:microsoft.com/office/officeart/2005/8/layout/cycle2"/>
    <dgm:cxn modelId="{85389334-AAA0-4127-8208-9AEA702C3937}" type="presParOf" srcId="{502273FF-41B4-4D18-B01B-D02346F143F8}" destId="{7937D675-C231-4B35-9F48-3D2C52387E07}" srcOrd="0" destOrd="0" presId="urn:microsoft.com/office/officeart/2005/8/layout/cycle2"/>
    <dgm:cxn modelId="{F8D998B3-BA03-41CE-A9F2-292577D7315A}" type="presParOf" srcId="{CF3229FC-C53C-4ABE-87A7-E0331E01E5AF}" destId="{702FFE13-3075-43A5-B38F-0E19FB9D4025}" srcOrd="10" destOrd="0" presId="urn:microsoft.com/office/officeart/2005/8/layout/cycle2"/>
    <dgm:cxn modelId="{FD843611-BFCA-45A7-9A7F-D966C998DDB4}" type="presParOf" srcId="{CF3229FC-C53C-4ABE-87A7-E0331E01E5AF}" destId="{C8156EC2-5F10-4E0E-A9A6-40DE33E35BDD}" srcOrd="11" destOrd="0" presId="urn:microsoft.com/office/officeart/2005/8/layout/cycle2"/>
    <dgm:cxn modelId="{EC82B8D7-748C-4036-93FB-A2C213C8F6F2}" type="presParOf" srcId="{C8156EC2-5F10-4E0E-A9A6-40DE33E35BDD}" destId="{CD2BBBE4-CB75-499C-850A-89461149F04D}" srcOrd="0" destOrd="0" presId="urn:microsoft.com/office/officeart/2005/8/layout/cycle2"/>
    <dgm:cxn modelId="{FADE7EAB-DF18-4E78-9AF0-9BC9DFA1F0B3}" type="presParOf" srcId="{CF3229FC-C53C-4ABE-87A7-E0331E01E5AF}" destId="{34E43F6A-E618-407C-A9D0-96E21F84F8FD}" srcOrd="12" destOrd="0" presId="urn:microsoft.com/office/officeart/2005/8/layout/cycle2"/>
    <dgm:cxn modelId="{D2804321-DF6E-418A-93C4-C03F50DCB27B}" type="presParOf" srcId="{CF3229FC-C53C-4ABE-87A7-E0331E01E5AF}" destId="{E91106EF-342C-40B8-B70E-4FFEC5CC539E}" srcOrd="13" destOrd="0" presId="urn:microsoft.com/office/officeart/2005/8/layout/cycle2"/>
    <dgm:cxn modelId="{DF50E2EC-DEB5-43E6-98B9-D98382188F92}" type="presParOf" srcId="{E91106EF-342C-40B8-B70E-4FFEC5CC539E}" destId="{BB3B60BB-ED29-46E0-8988-21A1899D572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56ACC4-6A64-4B0B-9FDF-3F9C15160486}">
      <dsp:nvSpPr>
        <dsp:cNvPr id="0" name=""/>
        <dsp:cNvSpPr/>
      </dsp:nvSpPr>
      <dsp:spPr>
        <a:xfrm>
          <a:off x="2918512" y="1734"/>
          <a:ext cx="1003734" cy="652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 dirty="0" smtClean="0"/>
            <a:t>Biological and Physiological needs</a:t>
          </a:r>
          <a:endParaRPr lang="en-AU" sz="1000" kern="1200" dirty="0"/>
        </a:p>
      </dsp:txBody>
      <dsp:txXfrm>
        <a:off x="2918512" y="1734"/>
        <a:ext cx="1003734" cy="652427"/>
      </dsp:txXfrm>
    </dsp:sp>
    <dsp:sp modelId="{839ACAE8-2199-413E-9793-A984CC47AA0F}">
      <dsp:nvSpPr>
        <dsp:cNvPr id="0" name=""/>
        <dsp:cNvSpPr/>
      </dsp:nvSpPr>
      <dsp:spPr>
        <a:xfrm>
          <a:off x="1156040" y="327948"/>
          <a:ext cx="4528679" cy="4528679"/>
        </a:xfrm>
        <a:custGeom>
          <a:avLst/>
          <a:gdLst/>
          <a:ahLst/>
          <a:cxnLst/>
          <a:rect l="0" t="0" r="0" b="0"/>
          <a:pathLst>
            <a:path>
              <a:moveTo>
                <a:pt x="2773438" y="57973"/>
              </a:moveTo>
              <a:arcTo wR="2264339" hR="2264339" stAng="16979583" swAng="110878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3D5D1D-33B1-45C5-A705-05D920A98E90}">
      <dsp:nvSpPr>
        <dsp:cNvPr id="0" name=""/>
        <dsp:cNvSpPr/>
      </dsp:nvSpPr>
      <dsp:spPr>
        <a:xfrm>
          <a:off x="4519642" y="664944"/>
          <a:ext cx="1003734" cy="652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 dirty="0" smtClean="0"/>
            <a:t>Safety needs</a:t>
          </a:r>
          <a:endParaRPr lang="en-AU" sz="1000" kern="1200" dirty="0"/>
        </a:p>
      </dsp:txBody>
      <dsp:txXfrm>
        <a:off x="4519642" y="664944"/>
        <a:ext cx="1003734" cy="652427"/>
      </dsp:txXfrm>
    </dsp:sp>
    <dsp:sp modelId="{AEBDA06B-8FB7-4DE7-9D5F-3A3D307B5DC2}">
      <dsp:nvSpPr>
        <dsp:cNvPr id="0" name=""/>
        <dsp:cNvSpPr/>
      </dsp:nvSpPr>
      <dsp:spPr>
        <a:xfrm>
          <a:off x="1156040" y="327948"/>
          <a:ext cx="4528679" cy="4528679"/>
        </a:xfrm>
        <a:custGeom>
          <a:avLst/>
          <a:gdLst/>
          <a:ahLst/>
          <a:cxnLst/>
          <a:rect l="0" t="0" r="0" b="0"/>
          <a:pathLst>
            <a:path>
              <a:moveTo>
                <a:pt x="4141369" y="997850"/>
              </a:moveTo>
              <a:arcTo wR="2264339" hR="2264339" stAng="19559474" swAng="152807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3E6DA-A056-444A-8B5C-EF03A8E466C7}">
      <dsp:nvSpPr>
        <dsp:cNvPr id="0" name=""/>
        <dsp:cNvSpPr/>
      </dsp:nvSpPr>
      <dsp:spPr>
        <a:xfrm>
          <a:off x="5182852" y="2266074"/>
          <a:ext cx="1003734" cy="652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 dirty="0" smtClean="0"/>
            <a:t>Social needs</a:t>
          </a:r>
          <a:endParaRPr lang="en-AU" sz="1000" kern="1200" dirty="0"/>
        </a:p>
      </dsp:txBody>
      <dsp:txXfrm>
        <a:off x="5182852" y="2266074"/>
        <a:ext cx="1003734" cy="652427"/>
      </dsp:txXfrm>
    </dsp:sp>
    <dsp:sp modelId="{1B2F2A9C-A36B-4185-BF96-C2ECFA22F191}">
      <dsp:nvSpPr>
        <dsp:cNvPr id="0" name=""/>
        <dsp:cNvSpPr/>
      </dsp:nvSpPr>
      <dsp:spPr>
        <a:xfrm>
          <a:off x="1156040" y="327948"/>
          <a:ext cx="4528679" cy="4528679"/>
        </a:xfrm>
        <a:custGeom>
          <a:avLst/>
          <a:gdLst/>
          <a:ahLst/>
          <a:cxnLst/>
          <a:rect l="0" t="0" r="0" b="0"/>
          <a:pathLst>
            <a:path>
              <a:moveTo>
                <a:pt x="4503569" y="2600625"/>
              </a:moveTo>
              <a:arcTo wR="2264339" hR="2264339" stAng="512447" swAng="152807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DA8289-24E7-43A9-B334-DAD1814887FF}">
      <dsp:nvSpPr>
        <dsp:cNvPr id="0" name=""/>
        <dsp:cNvSpPr/>
      </dsp:nvSpPr>
      <dsp:spPr>
        <a:xfrm>
          <a:off x="4519642" y="3867204"/>
          <a:ext cx="1003734" cy="652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 dirty="0" smtClean="0"/>
            <a:t>Esteem needs</a:t>
          </a:r>
          <a:endParaRPr lang="en-AU" sz="1000" kern="1200" dirty="0"/>
        </a:p>
      </dsp:txBody>
      <dsp:txXfrm>
        <a:off x="4519642" y="3867204"/>
        <a:ext cx="1003734" cy="652427"/>
      </dsp:txXfrm>
    </dsp:sp>
    <dsp:sp modelId="{E02CB88D-D167-4D58-BF4E-80078744537A}">
      <dsp:nvSpPr>
        <dsp:cNvPr id="0" name=""/>
        <dsp:cNvSpPr/>
      </dsp:nvSpPr>
      <dsp:spPr>
        <a:xfrm>
          <a:off x="1156040" y="327948"/>
          <a:ext cx="4528679" cy="4528679"/>
        </a:xfrm>
        <a:custGeom>
          <a:avLst/>
          <a:gdLst/>
          <a:ahLst/>
          <a:cxnLst/>
          <a:rect l="0" t="0" r="0" b="0"/>
          <a:pathLst>
            <a:path>
              <a:moveTo>
                <a:pt x="3446540" y="4195567"/>
              </a:moveTo>
              <a:arcTo wR="2264339" hR="2264339" stAng="3511628" swAng="110878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D78199-B9EA-45FD-942D-932200037AA3}">
      <dsp:nvSpPr>
        <dsp:cNvPr id="0" name=""/>
        <dsp:cNvSpPr/>
      </dsp:nvSpPr>
      <dsp:spPr>
        <a:xfrm>
          <a:off x="2918512" y="4530414"/>
          <a:ext cx="1003734" cy="652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 dirty="0" smtClean="0"/>
            <a:t>Cognitive needs</a:t>
          </a:r>
          <a:endParaRPr lang="en-AU" sz="1000" kern="1200" dirty="0"/>
        </a:p>
      </dsp:txBody>
      <dsp:txXfrm>
        <a:off x="2918512" y="4530414"/>
        <a:ext cx="1003734" cy="652427"/>
      </dsp:txXfrm>
    </dsp:sp>
    <dsp:sp modelId="{EFA45EC6-EC09-4837-91AF-207AC258B9F8}">
      <dsp:nvSpPr>
        <dsp:cNvPr id="0" name=""/>
        <dsp:cNvSpPr/>
      </dsp:nvSpPr>
      <dsp:spPr>
        <a:xfrm>
          <a:off x="1156040" y="327948"/>
          <a:ext cx="4528679" cy="4528679"/>
        </a:xfrm>
        <a:custGeom>
          <a:avLst/>
          <a:gdLst/>
          <a:ahLst/>
          <a:cxnLst/>
          <a:rect l="0" t="0" r="0" b="0"/>
          <a:pathLst>
            <a:path>
              <a:moveTo>
                <a:pt x="1755241" y="4470706"/>
              </a:moveTo>
              <a:arcTo wR="2264339" hR="2264339" stAng="6179583" swAng="110878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E8C028-050E-4671-8E98-55F2B5045918}">
      <dsp:nvSpPr>
        <dsp:cNvPr id="0" name=""/>
        <dsp:cNvSpPr/>
      </dsp:nvSpPr>
      <dsp:spPr>
        <a:xfrm>
          <a:off x="1317382" y="3867204"/>
          <a:ext cx="1003734" cy="652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 dirty="0" smtClean="0"/>
            <a:t>Aesthetic needs</a:t>
          </a:r>
          <a:endParaRPr lang="en-AU" sz="1000" kern="1200" dirty="0"/>
        </a:p>
      </dsp:txBody>
      <dsp:txXfrm>
        <a:off x="1317382" y="3867204"/>
        <a:ext cx="1003734" cy="652427"/>
      </dsp:txXfrm>
    </dsp:sp>
    <dsp:sp modelId="{75B7CA8F-298F-4CE1-97F6-DA306B949B2E}">
      <dsp:nvSpPr>
        <dsp:cNvPr id="0" name=""/>
        <dsp:cNvSpPr/>
      </dsp:nvSpPr>
      <dsp:spPr>
        <a:xfrm>
          <a:off x="1156040" y="327948"/>
          <a:ext cx="4528679" cy="4528679"/>
        </a:xfrm>
        <a:custGeom>
          <a:avLst/>
          <a:gdLst/>
          <a:ahLst/>
          <a:cxnLst/>
          <a:rect l="0" t="0" r="0" b="0"/>
          <a:pathLst>
            <a:path>
              <a:moveTo>
                <a:pt x="387310" y="3530829"/>
              </a:moveTo>
              <a:arcTo wR="2264339" hR="2264339" stAng="8759474" swAng="152807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E23C8C-6C86-4693-981D-E7B827145CF9}">
      <dsp:nvSpPr>
        <dsp:cNvPr id="0" name=""/>
        <dsp:cNvSpPr/>
      </dsp:nvSpPr>
      <dsp:spPr>
        <a:xfrm>
          <a:off x="654172" y="2266074"/>
          <a:ext cx="1003734" cy="652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 dirty="0" smtClean="0"/>
            <a:t>Self-Actualization needs</a:t>
          </a:r>
          <a:endParaRPr lang="en-AU" sz="1000" kern="1200" dirty="0"/>
        </a:p>
      </dsp:txBody>
      <dsp:txXfrm>
        <a:off x="654172" y="2266074"/>
        <a:ext cx="1003734" cy="652427"/>
      </dsp:txXfrm>
    </dsp:sp>
    <dsp:sp modelId="{7E7C2567-EC2B-42AE-A75D-F5E4E2286377}">
      <dsp:nvSpPr>
        <dsp:cNvPr id="0" name=""/>
        <dsp:cNvSpPr/>
      </dsp:nvSpPr>
      <dsp:spPr>
        <a:xfrm>
          <a:off x="1156040" y="327948"/>
          <a:ext cx="4528679" cy="4528679"/>
        </a:xfrm>
        <a:custGeom>
          <a:avLst/>
          <a:gdLst/>
          <a:ahLst/>
          <a:cxnLst/>
          <a:rect l="0" t="0" r="0" b="0"/>
          <a:pathLst>
            <a:path>
              <a:moveTo>
                <a:pt x="25110" y="1928054"/>
              </a:moveTo>
              <a:arcTo wR="2264339" hR="2264339" stAng="11312447" swAng="152807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4404E6-1CBB-467F-8D49-151632E233BE}">
      <dsp:nvSpPr>
        <dsp:cNvPr id="0" name=""/>
        <dsp:cNvSpPr/>
      </dsp:nvSpPr>
      <dsp:spPr>
        <a:xfrm>
          <a:off x="1317382" y="664944"/>
          <a:ext cx="1003734" cy="652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 dirty="0" smtClean="0"/>
            <a:t>Transcendence needs</a:t>
          </a:r>
          <a:endParaRPr lang="en-AU" sz="1000" kern="1200" dirty="0"/>
        </a:p>
      </dsp:txBody>
      <dsp:txXfrm>
        <a:off x="1317382" y="664944"/>
        <a:ext cx="1003734" cy="652427"/>
      </dsp:txXfrm>
    </dsp:sp>
    <dsp:sp modelId="{BD1429A0-1875-4EEA-8430-1DAAD386FBAA}">
      <dsp:nvSpPr>
        <dsp:cNvPr id="0" name=""/>
        <dsp:cNvSpPr/>
      </dsp:nvSpPr>
      <dsp:spPr>
        <a:xfrm>
          <a:off x="1156040" y="327948"/>
          <a:ext cx="4528679" cy="4528679"/>
        </a:xfrm>
        <a:custGeom>
          <a:avLst/>
          <a:gdLst/>
          <a:ahLst/>
          <a:cxnLst/>
          <a:rect l="0" t="0" r="0" b="0"/>
          <a:pathLst>
            <a:path>
              <a:moveTo>
                <a:pt x="1082139" y="333112"/>
              </a:moveTo>
              <a:arcTo wR="2264339" hR="2264339" stAng="14311628" swAng="110878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413F59-C8FE-4E64-AE1A-9AB7E58088A2}">
      <dsp:nvSpPr>
        <dsp:cNvPr id="0" name=""/>
        <dsp:cNvSpPr/>
      </dsp:nvSpPr>
      <dsp:spPr>
        <a:xfrm>
          <a:off x="1557858" y="635870"/>
          <a:ext cx="922883" cy="922883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kern="1200" dirty="0" smtClean="0"/>
            <a:t>People</a:t>
          </a:r>
          <a:endParaRPr lang="en-AU" sz="1400" kern="1200" dirty="0"/>
        </a:p>
      </dsp:txBody>
      <dsp:txXfrm>
        <a:off x="1557858" y="635870"/>
        <a:ext cx="922883" cy="922883"/>
      </dsp:txXfrm>
    </dsp:sp>
    <dsp:sp modelId="{5B377CD9-A7AA-4100-A162-1A8BBF20CB9F}">
      <dsp:nvSpPr>
        <dsp:cNvPr id="0" name=""/>
        <dsp:cNvSpPr/>
      </dsp:nvSpPr>
      <dsp:spPr>
        <a:xfrm rot="1542857">
          <a:off x="2514620" y="1239162"/>
          <a:ext cx="245249" cy="3114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100" kern="1200" dirty="0"/>
        </a:p>
      </dsp:txBody>
      <dsp:txXfrm rot="1542857">
        <a:off x="2514620" y="1239162"/>
        <a:ext cx="245249" cy="311473"/>
      </dsp:txXfrm>
    </dsp:sp>
    <dsp:sp modelId="{1FAAAABF-F671-41CD-A786-04C861DB4674}">
      <dsp:nvSpPr>
        <dsp:cNvPr id="0" name=""/>
        <dsp:cNvSpPr/>
      </dsp:nvSpPr>
      <dsp:spPr>
        <a:xfrm>
          <a:off x="2806256" y="1237067"/>
          <a:ext cx="922883" cy="922883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kern="1200" dirty="0" smtClean="0"/>
            <a:t>Events</a:t>
          </a:r>
          <a:endParaRPr lang="en-AU" sz="1400" kern="1200" dirty="0"/>
        </a:p>
      </dsp:txBody>
      <dsp:txXfrm>
        <a:off x="2806256" y="1237067"/>
        <a:ext cx="922883" cy="922883"/>
      </dsp:txXfrm>
    </dsp:sp>
    <dsp:sp modelId="{4B21A48F-48EC-4537-B6F7-6962C8B75E50}">
      <dsp:nvSpPr>
        <dsp:cNvPr id="0" name=""/>
        <dsp:cNvSpPr/>
      </dsp:nvSpPr>
      <dsp:spPr>
        <a:xfrm rot="4628571">
          <a:off x="3297693" y="2211444"/>
          <a:ext cx="245249" cy="3114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33325"/>
            <a:satOff val="-7087"/>
            <a:lumOff val="699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100" kern="1200" dirty="0"/>
        </a:p>
      </dsp:txBody>
      <dsp:txXfrm rot="4628571">
        <a:off x="3297693" y="2211444"/>
        <a:ext cx="245249" cy="311473"/>
      </dsp:txXfrm>
    </dsp:sp>
    <dsp:sp modelId="{726BEF47-8D8E-4A01-A5F7-0057B836D247}">
      <dsp:nvSpPr>
        <dsp:cNvPr id="0" name=""/>
        <dsp:cNvSpPr/>
      </dsp:nvSpPr>
      <dsp:spPr>
        <a:xfrm>
          <a:off x="3114585" y="2587945"/>
          <a:ext cx="922883" cy="922883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kern="1200" dirty="0" smtClean="0"/>
            <a:t>Places</a:t>
          </a:r>
          <a:endParaRPr lang="en-AU" sz="1400" kern="1200" dirty="0"/>
        </a:p>
      </dsp:txBody>
      <dsp:txXfrm>
        <a:off x="3114585" y="2587945"/>
        <a:ext cx="922883" cy="922883"/>
      </dsp:txXfrm>
    </dsp:sp>
    <dsp:sp modelId="{9E66A88E-9450-494B-B3E2-271801C461E1}">
      <dsp:nvSpPr>
        <dsp:cNvPr id="0" name=""/>
        <dsp:cNvSpPr/>
      </dsp:nvSpPr>
      <dsp:spPr>
        <a:xfrm rot="7714286">
          <a:off x="3025771" y="3429883"/>
          <a:ext cx="245249" cy="3114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66650"/>
            <a:satOff val="-14174"/>
            <a:lumOff val="1399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100" kern="1200" dirty="0"/>
        </a:p>
      </dsp:txBody>
      <dsp:txXfrm rot="7714286">
        <a:off x="3025771" y="3429883"/>
        <a:ext cx="245249" cy="311473"/>
      </dsp:txXfrm>
    </dsp:sp>
    <dsp:sp modelId="{B936BE29-D99C-4E46-A8F2-B2C64A9C952A}">
      <dsp:nvSpPr>
        <dsp:cNvPr id="0" name=""/>
        <dsp:cNvSpPr/>
      </dsp:nvSpPr>
      <dsp:spPr>
        <a:xfrm>
          <a:off x="2250667" y="3671265"/>
          <a:ext cx="922883" cy="922883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kern="1200" dirty="0" smtClean="0"/>
            <a:t>Careers</a:t>
          </a:r>
          <a:endParaRPr lang="en-AU" sz="1400" kern="1200" dirty="0"/>
        </a:p>
      </dsp:txBody>
      <dsp:txXfrm>
        <a:off x="2250667" y="3671265"/>
        <a:ext cx="922883" cy="922883"/>
      </dsp:txXfrm>
    </dsp:sp>
    <dsp:sp modelId="{2DD24A79-E882-4B1D-BC2A-EFA2BD1C64A3}">
      <dsp:nvSpPr>
        <dsp:cNvPr id="0" name=""/>
        <dsp:cNvSpPr/>
      </dsp:nvSpPr>
      <dsp:spPr>
        <a:xfrm rot="10800000">
          <a:off x="1903616" y="3976970"/>
          <a:ext cx="245249" cy="3114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399976"/>
            <a:satOff val="-21261"/>
            <a:lumOff val="2099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100" kern="1200"/>
        </a:p>
      </dsp:txBody>
      <dsp:txXfrm rot="10800000">
        <a:off x="1903616" y="3976970"/>
        <a:ext cx="245249" cy="311473"/>
      </dsp:txXfrm>
    </dsp:sp>
    <dsp:sp modelId="{6F1C5458-F5C1-4970-858D-A399D3ECAB2C}">
      <dsp:nvSpPr>
        <dsp:cNvPr id="0" name=""/>
        <dsp:cNvSpPr/>
      </dsp:nvSpPr>
      <dsp:spPr>
        <a:xfrm>
          <a:off x="865049" y="3671265"/>
          <a:ext cx="922883" cy="922883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kern="1200" dirty="0" smtClean="0"/>
            <a:t>Friends</a:t>
          </a:r>
          <a:endParaRPr lang="en-AU" sz="1400" kern="1200" dirty="0"/>
        </a:p>
      </dsp:txBody>
      <dsp:txXfrm>
        <a:off x="865049" y="3671265"/>
        <a:ext cx="922883" cy="922883"/>
      </dsp:txXfrm>
    </dsp:sp>
    <dsp:sp modelId="{502273FF-41B4-4D18-B01B-D02346F143F8}">
      <dsp:nvSpPr>
        <dsp:cNvPr id="0" name=""/>
        <dsp:cNvSpPr/>
      </dsp:nvSpPr>
      <dsp:spPr>
        <a:xfrm rot="13885714">
          <a:off x="776234" y="3440736"/>
          <a:ext cx="245249" cy="3114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533301"/>
            <a:satOff val="-28349"/>
            <a:lumOff val="2798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100" kern="1200" dirty="0"/>
        </a:p>
      </dsp:txBody>
      <dsp:txXfrm rot="13885714">
        <a:off x="776234" y="3440736"/>
        <a:ext cx="245249" cy="311473"/>
      </dsp:txXfrm>
    </dsp:sp>
    <dsp:sp modelId="{702FFE13-3075-43A5-B38F-0E19FB9D4025}">
      <dsp:nvSpPr>
        <dsp:cNvPr id="0" name=""/>
        <dsp:cNvSpPr/>
      </dsp:nvSpPr>
      <dsp:spPr>
        <a:xfrm>
          <a:off x="1130" y="2587945"/>
          <a:ext cx="922883" cy="922883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3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kern="1200" dirty="0" smtClean="0"/>
            <a:t>Family</a:t>
          </a:r>
          <a:endParaRPr lang="en-AU" sz="1400" kern="1200" dirty="0"/>
        </a:p>
      </dsp:txBody>
      <dsp:txXfrm>
        <a:off x="1130" y="2587945"/>
        <a:ext cx="922883" cy="922883"/>
      </dsp:txXfrm>
    </dsp:sp>
    <dsp:sp modelId="{C8156EC2-5F10-4E0E-A9A6-40DE33E35BDD}">
      <dsp:nvSpPr>
        <dsp:cNvPr id="0" name=""/>
        <dsp:cNvSpPr/>
      </dsp:nvSpPr>
      <dsp:spPr>
        <a:xfrm rot="16971429">
          <a:off x="492567" y="2224978"/>
          <a:ext cx="245249" cy="3114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666626"/>
            <a:satOff val="-35436"/>
            <a:lumOff val="3498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100" kern="1200" dirty="0"/>
        </a:p>
      </dsp:txBody>
      <dsp:txXfrm rot="16971429">
        <a:off x="492567" y="2224978"/>
        <a:ext cx="245249" cy="311473"/>
      </dsp:txXfrm>
    </dsp:sp>
    <dsp:sp modelId="{34E43F6A-E618-407C-A9D0-96E21F84F8FD}">
      <dsp:nvSpPr>
        <dsp:cNvPr id="0" name=""/>
        <dsp:cNvSpPr/>
      </dsp:nvSpPr>
      <dsp:spPr>
        <a:xfrm>
          <a:off x="309459" y="1237067"/>
          <a:ext cx="922883" cy="922883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kern="1200" dirty="0" smtClean="0"/>
            <a:t>Self</a:t>
          </a:r>
          <a:endParaRPr lang="en-AU" sz="1400" kern="1200" dirty="0"/>
        </a:p>
      </dsp:txBody>
      <dsp:txXfrm>
        <a:off x="309459" y="1237067"/>
        <a:ext cx="922883" cy="922883"/>
      </dsp:txXfrm>
    </dsp:sp>
    <dsp:sp modelId="{E91106EF-342C-40B8-B70E-4FFEC5CC539E}">
      <dsp:nvSpPr>
        <dsp:cNvPr id="0" name=""/>
        <dsp:cNvSpPr/>
      </dsp:nvSpPr>
      <dsp:spPr>
        <a:xfrm rot="20057143">
          <a:off x="1266222" y="1245185"/>
          <a:ext cx="245249" cy="3114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799951"/>
            <a:satOff val="-42523"/>
            <a:lumOff val="4198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100" kern="1200" dirty="0"/>
        </a:p>
      </dsp:txBody>
      <dsp:txXfrm rot="20057143">
        <a:off x="1266222" y="1245185"/>
        <a:ext cx="245249" cy="3114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20/02/2014</a:t>
            </a:fld>
            <a:endParaRPr lang="en-AU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20/02/2014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20/02/2014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20/02/2014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20/02/2014</a:t>
            </a:fld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20/02/2014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20/02/2014</a:t>
            </a:fld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20/02/2014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20/02/2014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20/02/2014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20/02/2014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71ABBC0-FE1B-4113-B6C2-F2D4CC264CA8}" type="datetimeFigureOut">
              <a:rPr lang="en-AU" smtClean="0"/>
              <a:pPr/>
              <a:t>20/02/2014</a:t>
            </a:fld>
            <a:endParaRPr lang="en-AU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dirty="0" smtClean="0"/>
              <a:t>Balanced scorecard of life-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720744"/>
          </a:xfrm>
        </p:spPr>
        <p:txBody>
          <a:bodyPr>
            <a:normAutofit fontScale="70000" lnSpcReduction="20000"/>
          </a:bodyPr>
          <a:lstStyle/>
          <a:p>
            <a:pPr algn="ctr"/>
            <a:endParaRPr lang="en-AU" dirty="0" smtClean="0"/>
          </a:p>
          <a:p>
            <a:pPr algn="ctr"/>
            <a:endParaRPr lang="en-AU" dirty="0" smtClean="0"/>
          </a:p>
          <a:p>
            <a:pPr algn="ctr"/>
            <a:r>
              <a:rPr lang="en-AU" sz="3600" dirty="0" smtClean="0"/>
              <a:t>Adapting Gardner’s Theory of Multiple Intelligences and Maslow’s Hierarchy of Needs</a:t>
            </a:r>
          </a:p>
          <a:p>
            <a:endParaRPr lang="en-AU" dirty="0" smtClean="0"/>
          </a:p>
          <a:p>
            <a:pPr algn="ctr"/>
            <a:endParaRPr lang="en-AU" i="1" dirty="0" smtClean="0"/>
          </a:p>
          <a:p>
            <a:pPr algn="ctr"/>
            <a:endParaRPr lang="en-AU" i="1" dirty="0" smtClean="0"/>
          </a:p>
          <a:p>
            <a:pPr algn="ctr"/>
            <a:r>
              <a:rPr lang="en-AU" i="1" dirty="0" smtClean="0"/>
              <a:t>Clim Pacheco</a:t>
            </a:r>
          </a:p>
          <a:p>
            <a:pPr algn="ctr"/>
            <a:r>
              <a:rPr lang="en-AU" i="1" dirty="0" smtClean="0"/>
              <a:t>Director, Business Transformation Solutions</a:t>
            </a:r>
            <a:endParaRPr lang="en-A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48072"/>
          </a:xfrm>
        </p:spPr>
        <p:txBody>
          <a:bodyPr>
            <a:normAutofit/>
          </a:bodyPr>
          <a:lstStyle/>
          <a:p>
            <a:pPr algn="ctr"/>
            <a:r>
              <a:rPr lang="en-AU" sz="3200" dirty="0" smtClean="0"/>
              <a:t>Balanced scorecard of life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/>
          </a:bodyPr>
          <a:lstStyle/>
          <a:p>
            <a:r>
              <a:rPr lang="en-AU" dirty="0" smtClean="0">
                <a:latin typeface="+mj-lt"/>
              </a:rPr>
              <a:t>Lifestyle and career choices and links to Maslow’s  “Hierarchy of Needs”</a:t>
            </a:r>
          </a:p>
          <a:p>
            <a:pPr>
              <a:buNone/>
            </a:pPr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Life </a:t>
            </a:r>
            <a:r>
              <a:rPr lang="en-AU" dirty="0" smtClean="0">
                <a:latin typeface="+mj-lt"/>
              </a:rPr>
              <a:t>aspirations and links to Gardner’s theory of “Multiple Intelligences”</a:t>
            </a:r>
          </a:p>
          <a:p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Reflecting on ones own needs and intelligence and fulfilling a balanced scorecard of life- a variation of Kaplan and Norton’s “Balanced scorecard”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8648"/>
          </a:xfrm>
        </p:spPr>
        <p:txBody>
          <a:bodyPr>
            <a:normAutofit fontScale="90000"/>
          </a:bodyPr>
          <a:lstStyle/>
          <a:p>
            <a:pPr algn="ctr"/>
            <a:r>
              <a:rPr lang="en-AU" sz="3200" dirty="0" smtClean="0"/>
              <a:t>Life aspirations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AU" dirty="0" smtClean="0">
                <a:latin typeface="+mj-lt"/>
              </a:rPr>
              <a:t>Life aspirations: </a:t>
            </a:r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change as one grows (childhood, young adult, mature age, pre-retirement, retirement)</a:t>
            </a:r>
          </a:p>
          <a:p>
            <a:r>
              <a:rPr lang="en-AU" dirty="0" smtClean="0">
                <a:latin typeface="+mj-lt"/>
              </a:rPr>
              <a:t>change as one understands ones capabilities, needs , desire for self fulfilment</a:t>
            </a:r>
          </a:p>
          <a:p>
            <a:r>
              <a:rPr lang="en-AU" dirty="0" smtClean="0">
                <a:latin typeface="+mj-lt"/>
              </a:rPr>
              <a:t>change as one sees possibilities for growth as well as to excel in new ventures</a:t>
            </a:r>
          </a:p>
          <a:p>
            <a:r>
              <a:rPr lang="en-AU" dirty="0" smtClean="0">
                <a:latin typeface="+mj-lt"/>
              </a:rPr>
              <a:t>c</a:t>
            </a:r>
            <a:r>
              <a:rPr lang="en-AU" dirty="0" smtClean="0">
                <a:latin typeface="+mj-lt"/>
              </a:rPr>
              <a:t>hange as one fulfils a certain dream and looks for new challenges</a:t>
            </a:r>
          </a:p>
          <a:p>
            <a:r>
              <a:rPr lang="en-AU" dirty="0" smtClean="0">
                <a:latin typeface="+mj-lt"/>
              </a:rPr>
              <a:t>change as mentors or confidantes  provide feedback to nudge one on to different careers or life possibilities</a:t>
            </a:r>
          </a:p>
          <a:p>
            <a:r>
              <a:rPr lang="en-AU" dirty="0" smtClean="0">
                <a:latin typeface="+mj-lt"/>
              </a:rPr>
              <a:t>change  across the spectrum of Maslow’s hierarchy of needs</a:t>
            </a:r>
          </a:p>
          <a:p>
            <a:endParaRPr lang="en-A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360040"/>
          </a:xfrm>
        </p:spPr>
        <p:txBody>
          <a:bodyPr>
            <a:normAutofit fontScale="90000"/>
          </a:bodyPr>
          <a:lstStyle/>
          <a:p>
            <a:pPr algn="ctr"/>
            <a:r>
              <a:rPr lang="en-AU" sz="3200" dirty="0" smtClean="0"/>
              <a:t>Maslow’s hierarchy of needs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AU" sz="1600" dirty="0" smtClean="0">
              <a:latin typeface="+mj-lt"/>
            </a:endParaRPr>
          </a:p>
          <a:p>
            <a:pPr>
              <a:buNone/>
            </a:pPr>
            <a:endParaRPr lang="en-AU" sz="1600" dirty="0" smtClean="0">
              <a:latin typeface="+mj-lt"/>
            </a:endParaRPr>
          </a:p>
          <a:p>
            <a:pPr>
              <a:buNone/>
            </a:pPr>
            <a:endParaRPr lang="en-AU" sz="1600" dirty="0" smtClean="0">
              <a:latin typeface="+mj-lt"/>
            </a:endParaRPr>
          </a:p>
          <a:p>
            <a:pPr>
              <a:buNone/>
            </a:pPr>
            <a:endParaRPr lang="en-AU" sz="1600" dirty="0" smtClean="0">
              <a:latin typeface="+mj-lt"/>
            </a:endParaRPr>
          </a:p>
          <a:p>
            <a:pPr>
              <a:buNone/>
            </a:pPr>
            <a:endParaRPr lang="en-AU" sz="1600" dirty="0" smtClean="0">
              <a:latin typeface="+mj-lt"/>
            </a:endParaRPr>
          </a:p>
          <a:p>
            <a:pPr>
              <a:buNone/>
            </a:pPr>
            <a:endParaRPr lang="en-AU" sz="1600" dirty="0" smtClean="0">
              <a:latin typeface="+mj-lt"/>
            </a:endParaRPr>
          </a:p>
          <a:p>
            <a:pPr>
              <a:buNone/>
            </a:pPr>
            <a:endParaRPr lang="en-AU" sz="1600" dirty="0" smtClean="0">
              <a:latin typeface="+mj-lt"/>
            </a:endParaRPr>
          </a:p>
          <a:p>
            <a:pPr>
              <a:buNone/>
            </a:pPr>
            <a:endParaRPr lang="en-AU" sz="1600" dirty="0" smtClean="0">
              <a:latin typeface="+mj-lt"/>
            </a:endParaRPr>
          </a:p>
          <a:p>
            <a:pPr>
              <a:buNone/>
            </a:pPr>
            <a:endParaRPr lang="en-AU" sz="1600" dirty="0" smtClean="0">
              <a:latin typeface="+mj-lt"/>
            </a:endParaRPr>
          </a:p>
          <a:p>
            <a:pPr>
              <a:buNone/>
            </a:pPr>
            <a:endParaRPr lang="en-AU" sz="1600" dirty="0" smtClean="0">
              <a:latin typeface="+mj-lt"/>
            </a:endParaRPr>
          </a:p>
          <a:p>
            <a:pPr>
              <a:buNone/>
            </a:pPr>
            <a:endParaRPr lang="en-AU" sz="1600" dirty="0" smtClean="0">
              <a:latin typeface="+mj-lt"/>
            </a:endParaRPr>
          </a:p>
          <a:p>
            <a:pPr>
              <a:buNone/>
            </a:pPr>
            <a:endParaRPr lang="en-AU" sz="1600" dirty="0" smtClean="0">
              <a:latin typeface="+mj-lt"/>
            </a:endParaRPr>
          </a:p>
          <a:p>
            <a:pPr>
              <a:buNone/>
            </a:pPr>
            <a:endParaRPr lang="en-AU" sz="1600" dirty="0" smtClean="0">
              <a:latin typeface="+mj-lt"/>
            </a:endParaRPr>
          </a:p>
          <a:p>
            <a:pPr>
              <a:buNone/>
            </a:pPr>
            <a:endParaRPr lang="en-AU" sz="1600" dirty="0" smtClean="0">
              <a:latin typeface="+mj-lt"/>
            </a:endParaRPr>
          </a:p>
          <a:p>
            <a:pPr>
              <a:buNone/>
            </a:pPr>
            <a:endParaRPr lang="en-AU" sz="1600" dirty="0" smtClean="0">
              <a:latin typeface="+mj-lt"/>
            </a:endParaRPr>
          </a:p>
          <a:p>
            <a:pPr>
              <a:buNone/>
            </a:pPr>
            <a:endParaRPr lang="en-AU" sz="1600" dirty="0" smtClean="0">
              <a:latin typeface="+mj-lt"/>
            </a:endParaRPr>
          </a:p>
          <a:p>
            <a:pPr>
              <a:buNone/>
            </a:pPr>
            <a:r>
              <a:rPr lang="en-AU" sz="1400" dirty="0" smtClean="0">
                <a:latin typeface="+mj-lt"/>
              </a:rPr>
              <a:t>       </a:t>
            </a:r>
          </a:p>
          <a:p>
            <a:pPr>
              <a:buNone/>
            </a:pPr>
            <a:endParaRPr lang="en-AU" sz="1400" dirty="0" smtClean="0">
              <a:latin typeface="+mj-lt"/>
            </a:endParaRPr>
          </a:p>
          <a:p>
            <a:pPr>
              <a:buNone/>
            </a:pPr>
            <a:r>
              <a:rPr lang="en-AU" sz="1400" dirty="0" smtClean="0">
                <a:latin typeface="+mj-lt"/>
              </a:rPr>
              <a:t> </a:t>
            </a:r>
          </a:p>
          <a:p>
            <a:pPr>
              <a:buNone/>
            </a:pPr>
            <a:endParaRPr lang="en-AU" sz="1400" dirty="0" smtClean="0">
              <a:latin typeface="+mj-lt"/>
            </a:endParaRPr>
          </a:p>
          <a:p>
            <a:pPr>
              <a:buNone/>
            </a:pPr>
            <a:endParaRPr lang="en-AU" sz="1400" dirty="0" smtClean="0">
              <a:latin typeface="+mj-lt"/>
            </a:endParaRPr>
          </a:p>
          <a:p>
            <a:pPr>
              <a:buNone/>
            </a:pPr>
            <a:endParaRPr lang="en-AU" sz="1400" dirty="0" smtClean="0">
              <a:latin typeface="+mj-lt"/>
            </a:endParaRPr>
          </a:p>
          <a:p>
            <a:pPr>
              <a:buNone/>
            </a:pPr>
            <a:endParaRPr lang="en-AU" sz="1400" dirty="0" smtClean="0">
              <a:latin typeface="+mj-lt"/>
            </a:endParaRPr>
          </a:p>
          <a:p>
            <a:pPr>
              <a:buNone/>
            </a:pPr>
            <a:r>
              <a:rPr lang="en-AU" sz="1200" dirty="0" smtClean="0">
                <a:latin typeface="+mj-lt"/>
              </a:rPr>
              <a:t>         References</a:t>
            </a:r>
            <a:r>
              <a:rPr lang="en-AU" sz="1200" dirty="0" smtClean="0">
                <a:latin typeface="+mj-lt"/>
              </a:rPr>
              <a:t>: Maslow’s “A theory of Human Motivation” (1943), “Motivation and Personality” (1954, 1970), “Religions, values and peak experiences” (1970) </a:t>
            </a:r>
          </a:p>
          <a:p>
            <a:endParaRPr lang="en-AU" dirty="0">
              <a:latin typeface="+mj-lt"/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1043608" y="836712"/>
          <a:ext cx="684076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en-AU" sz="3200" dirty="0" smtClean="0"/>
              <a:t>Major influences in life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196752"/>
            <a:ext cx="4100264" cy="5400600"/>
          </a:xfrm>
        </p:spPr>
        <p:txBody>
          <a:bodyPr>
            <a:normAutofit fontScale="85000" lnSpcReduction="10000"/>
          </a:bodyPr>
          <a:lstStyle/>
          <a:p>
            <a:r>
              <a:rPr lang="en-AU" dirty="0" smtClean="0">
                <a:latin typeface="+mj-lt"/>
              </a:rPr>
              <a:t>Major influences in life:</a:t>
            </a:r>
          </a:p>
          <a:p>
            <a:pPr lvl="1"/>
            <a:r>
              <a:rPr lang="en-AU" i="1" dirty="0" smtClean="0">
                <a:latin typeface="+mj-lt"/>
              </a:rPr>
              <a:t>People</a:t>
            </a:r>
            <a:r>
              <a:rPr lang="en-AU" dirty="0" smtClean="0">
                <a:latin typeface="+mj-lt"/>
              </a:rPr>
              <a:t> who influence, shape and make a difference in ones life</a:t>
            </a:r>
          </a:p>
          <a:p>
            <a:pPr lvl="1"/>
            <a:r>
              <a:rPr lang="en-AU" i="1" dirty="0" smtClean="0">
                <a:latin typeface="+mj-lt"/>
              </a:rPr>
              <a:t>Events</a:t>
            </a:r>
            <a:r>
              <a:rPr lang="en-AU" dirty="0" smtClean="0">
                <a:latin typeface="+mj-lt"/>
              </a:rPr>
              <a:t> that shape ones present and future</a:t>
            </a:r>
          </a:p>
          <a:p>
            <a:pPr lvl="1"/>
            <a:r>
              <a:rPr lang="en-AU" i="1" dirty="0" smtClean="0">
                <a:latin typeface="+mj-lt"/>
              </a:rPr>
              <a:t>Places </a:t>
            </a:r>
            <a:r>
              <a:rPr lang="en-AU" dirty="0" smtClean="0">
                <a:latin typeface="+mj-lt"/>
              </a:rPr>
              <a:t>that have an impact on ones senses</a:t>
            </a:r>
          </a:p>
          <a:p>
            <a:pPr lvl="1"/>
            <a:r>
              <a:rPr lang="en-AU" dirty="0" smtClean="0">
                <a:latin typeface="+mj-lt"/>
              </a:rPr>
              <a:t>Careers that enable one to contribute to the social fabric of society and earn a livelihood</a:t>
            </a:r>
          </a:p>
          <a:p>
            <a:pPr lvl="1"/>
            <a:r>
              <a:rPr lang="en-AU" i="1" dirty="0" smtClean="0">
                <a:latin typeface="+mj-lt"/>
              </a:rPr>
              <a:t>Friends </a:t>
            </a:r>
            <a:r>
              <a:rPr lang="en-AU" dirty="0" smtClean="0">
                <a:latin typeface="+mj-lt"/>
              </a:rPr>
              <a:t>who share experiences</a:t>
            </a:r>
          </a:p>
          <a:p>
            <a:pPr lvl="1"/>
            <a:r>
              <a:rPr lang="en-AU" i="1" dirty="0" smtClean="0">
                <a:latin typeface="+mj-lt"/>
              </a:rPr>
              <a:t>Family </a:t>
            </a:r>
            <a:r>
              <a:rPr lang="en-AU" dirty="0" smtClean="0">
                <a:latin typeface="+mj-lt"/>
              </a:rPr>
              <a:t>who are an integral part of ones journey through life</a:t>
            </a:r>
            <a:endParaRPr lang="en-AU" i="1" dirty="0" smtClean="0">
              <a:latin typeface="+mj-lt"/>
            </a:endParaRPr>
          </a:p>
          <a:p>
            <a:pPr lvl="1"/>
            <a:r>
              <a:rPr lang="en-AU" i="1" dirty="0" smtClean="0">
                <a:latin typeface="+mj-lt"/>
              </a:rPr>
              <a:t>Self  </a:t>
            </a:r>
            <a:r>
              <a:rPr lang="en-AU" dirty="0" smtClean="0">
                <a:latin typeface="+mj-lt"/>
              </a:rPr>
              <a:t>and ones identity, role in life and purpose</a:t>
            </a:r>
            <a:endParaRPr lang="en-AU" i="1" dirty="0" smtClean="0">
              <a:latin typeface="+mj-lt"/>
            </a:endParaRPr>
          </a:p>
          <a:p>
            <a:pPr lvl="1"/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/>
          </a:p>
          <a:p>
            <a:endParaRPr lang="en-AU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</p:nvPr>
        </p:nvGraphicFramePr>
        <p:xfrm>
          <a:off x="4648200" y="1124744"/>
          <a:ext cx="4038600" cy="5230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568952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en-AU" sz="2800" dirty="0" smtClean="0"/>
              <a:t>Perceived barriers to exploring life and career change opportunities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lnSpcReduction="10000"/>
          </a:bodyPr>
          <a:lstStyle/>
          <a:p>
            <a:r>
              <a:rPr lang="en-AU" dirty="0" smtClean="0">
                <a:latin typeface="+mj-lt"/>
              </a:rPr>
              <a:t>Fear of the unknown</a:t>
            </a:r>
          </a:p>
          <a:p>
            <a:r>
              <a:rPr lang="en-AU" dirty="0" smtClean="0">
                <a:latin typeface="+mj-lt"/>
              </a:rPr>
              <a:t>Self doubts</a:t>
            </a:r>
          </a:p>
          <a:p>
            <a:r>
              <a:rPr lang="en-AU" dirty="0" smtClean="0">
                <a:latin typeface="+mj-lt"/>
              </a:rPr>
              <a:t>Ease of conforming with the norm</a:t>
            </a:r>
          </a:p>
          <a:p>
            <a:r>
              <a:rPr lang="en-AU" dirty="0" smtClean="0">
                <a:latin typeface="+mj-lt"/>
              </a:rPr>
              <a:t>Possible constraints </a:t>
            </a:r>
          </a:p>
          <a:p>
            <a:pPr lvl="1"/>
            <a:r>
              <a:rPr lang="en-AU" dirty="0" smtClean="0">
                <a:latin typeface="+mj-lt"/>
              </a:rPr>
              <a:t>mortgage, financial hardships</a:t>
            </a:r>
          </a:p>
          <a:p>
            <a:pPr lvl="1"/>
            <a:r>
              <a:rPr lang="en-AU" dirty="0" smtClean="0">
                <a:latin typeface="+mj-lt"/>
              </a:rPr>
              <a:t>f</a:t>
            </a:r>
            <a:r>
              <a:rPr lang="en-AU" dirty="0" smtClean="0">
                <a:latin typeface="+mj-lt"/>
              </a:rPr>
              <a:t>amily responsibilities</a:t>
            </a:r>
          </a:p>
          <a:p>
            <a:pPr lvl="1"/>
            <a:r>
              <a:rPr lang="en-AU" dirty="0" smtClean="0">
                <a:latin typeface="+mj-lt"/>
              </a:rPr>
              <a:t>complacency with having a secure and high level position within an organisation</a:t>
            </a:r>
          </a:p>
          <a:p>
            <a:pPr lvl="1"/>
            <a:r>
              <a:rPr lang="en-AU" dirty="0" smtClean="0">
                <a:latin typeface="+mj-lt"/>
              </a:rPr>
              <a:t>high  salary and perks in current position and fear of the challenge of “starting again”</a:t>
            </a:r>
          </a:p>
          <a:p>
            <a:r>
              <a:rPr lang="en-AU" dirty="0" smtClean="0">
                <a:latin typeface="+mj-lt"/>
              </a:rPr>
              <a:t>Fear of being judged by others if the new career or change does not work</a:t>
            </a:r>
          </a:p>
          <a:p>
            <a:pPr lvl="1"/>
            <a:endParaRPr lang="en-AU" dirty="0" smtClean="0">
              <a:latin typeface="+mj-lt"/>
            </a:endParaRPr>
          </a:p>
          <a:p>
            <a:pPr lvl="1"/>
            <a:endParaRPr lang="en-A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704088"/>
            <a:ext cx="8496944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en-AU" sz="2800" dirty="0" smtClean="0"/>
              <a:t>Possible missed opportunities to getting a balanced scorecard of life 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424936" cy="496855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AU" dirty="0" smtClean="0">
                <a:latin typeface="+mj-lt"/>
              </a:rPr>
              <a:t>Without pursuing new dreams and aspirations one may not:</a:t>
            </a:r>
          </a:p>
          <a:p>
            <a:r>
              <a:rPr lang="en-AU" dirty="0" smtClean="0">
                <a:latin typeface="+mj-lt"/>
              </a:rPr>
              <a:t>fulfil ones capabilities to the full</a:t>
            </a:r>
          </a:p>
          <a:p>
            <a:r>
              <a:rPr lang="en-AU" dirty="0" smtClean="0">
                <a:latin typeface="+mj-lt"/>
              </a:rPr>
              <a:t>find out inner strengths that one had latent in current roles</a:t>
            </a:r>
          </a:p>
          <a:p>
            <a:r>
              <a:rPr lang="en-AU" dirty="0" smtClean="0">
                <a:latin typeface="+mj-lt"/>
              </a:rPr>
              <a:t>derive an inner confidence and supreme satisfaction in the attainment of near impossible dreams</a:t>
            </a:r>
          </a:p>
          <a:p>
            <a:r>
              <a:rPr lang="en-AU" dirty="0" smtClean="0">
                <a:latin typeface="+mj-lt"/>
              </a:rPr>
              <a:t>give more to others and influence a broader spectrum of life, people and events</a:t>
            </a:r>
          </a:p>
          <a:p>
            <a:r>
              <a:rPr lang="en-AU" dirty="0" smtClean="0">
                <a:latin typeface="+mj-lt"/>
              </a:rPr>
              <a:t>get much more personally fulfilling experiences through interaction with a wider group of industries and culturally diverse group of people</a:t>
            </a:r>
          </a:p>
          <a:p>
            <a:r>
              <a:rPr lang="en-AU" dirty="0" smtClean="0">
                <a:latin typeface="+mj-lt"/>
              </a:rPr>
              <a:t>explore and realise those Gardner’s multiple intelligences that were latent  within oneself</a:t>
            </a:r>
          </a:p>
          <a:p>
            <a:endParaRPr lang="en-AU" dirty="0" smtClean="0">
              <a:latin typeface="+mj-lt"/>
            </a:endParaRPr>
          </a:p>
          <a:p>
            <a:endParaRPr lang="en-A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en-AU" sz="3200" dirty="0" smtClean="0"/>
              <a:t>Gardner’s theory of multiple intelligences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fontScale="92500" lnSpcReduction="10000"/>
          </a:bodyPr>
          <a:lstStyle/>
          <a:p>
            <a:r>
              <a:rPr lang="en-AU" dirty="0" smtClean="0">
                <a:latin typeface="+mj-lt"/>
              </a:rPr>
              <a:t>Linguistic intelligence</a:t>
            </a:r>
          </a:p>
          <a:p>
            <a:r>
              <a:rPr lang="en-AU" dirty="0" smtClean="0">
                <a:latin typeface="+mj-lt"/>
              </a:rPr>
              <a:t>Logical-mathematical intelligence</a:t>
            </a:r>
          </a:p>
          <a:p>
            <a:r>
              <a:rPr lang="en-AU" dirty="0" smtClean="0">
                <a:latin typeface="+mj-lt"/>
              </a:rPr>
              <a:t>Musical intelligence</a:t>
            </a:r>
          </a:p>
          <a:p>
            <a:r>
              <a:rPr lang="en-AU" dirty="0" smtClean="0">
                <a:latin typeface="+mj-lt"/>
              </a:rPr>
              <a:t>Bodily-</a:t>
            </a:r>
            <a:r>
              <a:rPr lang="en-AU" dirty="0" err="1" smtClean="0">
                <a:latin typeface="+mj-lt"/>
              </a:rPr>
              <a:t>kinesthetic</a:t>
            </a:r>
            <a:r>
              <a:rPr lang="en-AU" dirty="0" smtClean="0">
                <a:latin typeface="+mj-lt"/>
              </a:rPr>
              <a:t> intelligence</a:t>
            </a:r>
          </a:p>
          <a:p>
            <a:r>
              <a:rPr lang="en-AU" dirty="0" smtClean="0">
                <a:latin typeface="+mj-lt"/>
              </a:rPr>
              <a:t>Spatial intelligence</a:t>
            </a:r>
          </a:p>
          <a:p>
            <a:r>
              <a:rPr lang="en-AU" dirty="0" smtClean="0">
                <a:latin typeface="+mj-lt"/>
              </a:rPr>
              <a:t>Interpersonal intelligence</a:t>
            </a:r>
          </a:p>
          <a:p>
            <a:r>
              <a:rPr lang="en-AU" dirty="0" smtClean="0">
                <a:latin typeface="+mj-lt"/>
              </a:rPr>
              <a:t>Intrapersonal intelligence</a:t>
            </a:r>
          </a:p>
          <a:p>
            <a:r>
              <a:rPr lang="en-AU" dirty="0" smtClean="0">
                <a:latin typeface="+mj-lt"/>
              </a:rPr>
              <a:t>Naturalist intelligence</a:t>
            </a:r>
          </a:p>
          <a:p>
            <a:pPr lvl="1"/>
            <a:r>
              <a:rPr lang="en-AU" dirty="0" smtClean="0">
                <a:latin typeface="+mj-lt"/>
              </a:rPr>
              <a:t>(Existential intelligence)</a:t>
            </a:r>
          </a:p>
          <a:p>
            <a:pPr lvl="1"/>
            <a:r>
              <a:rPr lang="en-AU" dirty="0" smtClean="0">
                <a:latin typeface="+mj-lt"/>
              </a:rPr>
              <a:t>(Moral intelligence)</a:t>
            </a:r>
          </a:p>
          <a:p>
            <a:pPr lvl="1"/>
            <a:r>
              <a:rPr lang="en-AU" dirty="0" smtClean="0">
                <a:latin typeface="+mj-lt"/>
              </a:rPr>
              <a:t>(Spiritual intelligence)</a:t>
            </a:r>
          </a:p>
          <a:p>
            <a:pPr>
              <a:buNone/>
            </a:pPr>
            <a:endParaRPr lang="en-AU" sz="1600" dirty="0" smtClean="0">
              <a:latin typeface="+mj-lt"/>
            </a:endParaRPr>
          </a:p>
          <a:p>
            <a:pPr>
              <a:buNone/>
            </a:pPr>
            <a:r>
              <a:rPr lang="en-AU" sz="1400" dirty="0" smtClean="0">
                <a:latin typeface="+mj-lt"/>
              </a:rPr>
              <a:t>        References: Gardner’s “Frames of Mind: the Theory of Multiple Intelligences” (1983, 1993), Gardner’s “Intelligence Reframed” (1999)</a:t>
            </a:r>
          </a:p>
          <a:p>
            <a:endParaRPr lang="en-A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04056"/>
          </a:xfrm>
        </p:spPr>
        <p:txBody>
          <a:bodyPr>
            <a:normAutofit/>
          </a:bodyPr>
          <a:lstStyle/>
          <a:p>
            <a:pPr algn="ctr"/>
            <a:r>
              <a:rPr lang="en-AU" sz="2800" dirty="0" smtClean="0"/>
              <a:t>6 key points to getting a balanced scorecard of life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/>
          <a:lstStyle/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en-AU" i="1" dirty="0" smtClean="0">
                <a:solidFill>
                  <a:srgbClr val="0070C0"/>
                </a:solidFill>
                <a:latin typeface="+mj-lt"/>
              </a:rPr>
              <a:t>Dare to dream- </a:t>
            </a:r>
            <a:r>
              <a:rPr lang="en-AU" dirty="0" smtClean="0">
                <a:latin typeface="+mj-lt"/>
              </a:rPr>
              <a:t>the journey to change careers or try new ventures (music, community work, learn new languages, etc) is a hard one, but the fruits are phenomenal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en-AU" i="1" dirty="0" smtClean="0">
                <a:solidFill>
                  <a:srgbClr val="0070C0"/>
                </a:solidFill>
                <a:latin typeface="+mj-lt"/>
              </a:rPr>
              <a:t>Have courage and conviction- </a:t>
            </a:r>
            <a:r>
              <a:rPr lang="en-AU" dirty="0" smtClean="0">
                <a:latin typeface="+mj-lt"/>
              </a:rPr>
              <a:t>do not underestimate the obstacles, the self doubts, the naysayers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en-AU" i="1" dirty="0" smtClean="0">
                <a:solidFill>
                  <a:srgbClr val="0070C0"/>
                </a:solidFill>
                <a:latin typeface="+mj-lt"/>
              </a:rPr>
              <a:t>Prepare, strategise and drive forward- </a:t>
            </a:r>
            <a:r>
              <a:rPr lang="en-AU" dirty="0" smtClean="0">
                <a:latin typeface="+mj-lt"/>
              </a:rPr>
              <a:t>back up your convictions with qualifications, research on the industry and visualising what success will be like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en-AU" i="1" dirty="0" smtClean="0">
                <a:solidFill>
                  <a:srgbClr val="0070C0"/>
                </a:solidFill>
                <a:latin typeface="+mj-lt"/>
              </a:rPr>
              <a:t>Have confidence in yourself- </a:t>
            </a:r>
            <a:r>
              <a:rPr lang="en-AU" dirty="0" smtClean="0">
                <a:latin typeface="+mj-lt"/>
              </a:rPr>
              <a:t>know your strengths, know why the change is important to you and others</a:t>
            </a:r>
            <a:endParaRPr lang="en-AU" i="1" dirty="0" smtClean="0">
              <a:latin typeface="+mj-lt"/>
            </a:endParaRPr>
          </a:p>
          <a:p>
            <a:pPr>
              <a:buNone/>
            </a:pPr>
            <a:endParaRPr lang="en-AU" sz="2400" i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en-AU" sz="2800" dirty="0" smtClean="0"/>
              <a:t>6 key points to getting a balanced scorecard of life- </a:t>
            </a:r>
            <a:br>
              <a:rPr lang="en-AU" sz="2800" dirty="0" smtClean="0"/>
            </a:br>
            <a:r>
              <a:rPr lang="en-AU" sz="2800" dirty="0" smtClean="0"/>
              <a:t>continued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91744"/>
          </a:xfrm>
        </p:spPr>
        <p:txBody>
          <a:bodyPr/>
          <a:lstStyle/>
          <a:p>
            <a:pPr marL="514350" indent="-514350">
              <a:buClr>
                <a:srgbClr val="0070C0"/>
              </a:buClr>
              <a:buFont typeface="+mj-lt"/>
              <a:buAutoNum type="arabicPeriod" startAt="5"/>
            </a:pPr>
            <a:r>
              <a:rPr lang="en-AU" i="1" dirty="0" smtClean="0">
                <a:solidFill>
                  <a:srgbClr val="0070C0"/>
                </a:solidFill>
                <a:latin typeface="+mj-lt"/>
              </a:rPr>
              <a:t>Use support systems- </a:t>
            </a:r>
            <a:r>
              <a:rPr lang="en-AU" dirty="0" smtClean="0">
                <a:latin typeface="+mj-lt"/>
              </a:rPr>
              <a:t>family, friends, mentors but always remember the key reason for why you believe in the change 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 startAt="5"/>
            </a:pPr>
            <a:r>
              <a:rPr lang="en-AU" i="1" dirty="0" smtClean="0">
                <a:solidFill>
                  <a:srgbClr val="0070C0"/>
                </a:solidFill>
                <a:latin typeface="+mj-lt"/>
              </a:rPr>
              <a:t>Show humility- </a:t>
            </a:r>
            <a:r>
              <a:rPr lang="en-AU" dirty="0" smtClean="0">
                <a:latin typeface="+mj-lt"/>
              </a:rPr>
              <a:t>in any change, one may need to step down to step up (careers, learning new skills, etc) as the change is a new journey, where one may capitalise on one’s past capabilities but venturing into a new territory will have experts one needs to learn from</a:t>
            </a:r>
            <a:endParaRPr lang="en-AU" i="1" dirty="0" smtClean="0">
              <a:solidFill>
                <a:srgbClr val="0070C0"/>
              </a:solidFill>
              <a:latin typeface="+mj-lt"/>
            </a:endParaRPr>
          </a:p>
          <a:p>
            <a:pPr>
              <a:buNone/>
            </a:pPr>
            <a:endParaRPr lang="en-AU" sz="2400" i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504</TotalTime>
  <Words>725</Words>
  <Application>Microsoft Office PowerPoint</Application>
  <PresentationFormat>On-screen Show (4:3)</PresentationFormat>
  <Paragraphs>115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Balanced scorecard of life-</vt:lpstr>
      <vt:lpstr>Balanced scorecard of life</vt:lpstr>
      <vt:lpstr>Life aspirations</vt:lpstr>
      <vt:lpstr>Maslow’s hierarchy of needs</vt:lpstr>
      <vt:lpstr>Major influences in life</vt:lpstr>
      <vt:lpstr>Perceived barriers to exploring life and career change opportunities</vt:lpstr>
      <vt:lpstr>Possible missed opportunities to getting a balanced scorecard of life </vt:lpstr>
      <vt:lpstr>Gardner’s theory of multiple intelligences</vt:lpstr>
      <vt:lpstr>6 key points to getting a balanced scorecard of life</vt:lpstr>
      <vt:lpstr>6 key points to getting a balanced scorecard of life-  continued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Autobiographical motivation-</dc:title>
  <dc:creator>Clim</dc:creator>
  <cp:lastModifiedBy>Clim</cp:lastModifiedBy>
  <cp:revision>153</cp:revision>
  <dcterms:created xsi:type="dcterms:W3CDTF">2014-01-08T01:48:52Z</dcterms:created>
  <dcterms:modified xsi:type="dcterms:W3CDTF">2014-02-20T04:22:16Z</dcterms:modified>
</cp:coreProperties>
</file>