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8" r:id="rId5"/>
    <p:sldId id="267" r:id="rId6"/>
    <p:sldId id="262" r:id="rId7"/>
    <p:sldId id="265" r:id="rId8"/>
    <p:sldId id="261" r:id="rId9"/>
    <p:sldId id="270" r:id="rId10"/>
    <p:sldId id="264" r:id="rId11"/>
    <p:sldId id="273" r:id="rId12"/>
    <p:sldId id="271" r:id="rId13"/>
    <p:sldId id="259" r:id="rId14"/>
    <p:sldId id="272" r:id="rId15"/>
    <p:sldId id="269" r:id="rId16"/>
    <p:sldId id="275" r:id="rId17"/>
    <p:sldId id="266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8913CF-7C09-4E7A-8305-661A416AB28F}" type="doc">
      <dgm:prSet loTypeId="urn:microsoft.com/office/officeart/2005/8/layout/cycle2" loCatId="cycle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AU"/>
        </a:p>
      </dgm:t>
    </dgm:pt>
    <dgm:pt modelId="{F5AE3E1B-FD01-46F9-BDBA-B2FDB12C1077}">
      <dgm:prSet phldrT="[Text]"/>
      <dgm:spPr/>
      <dgm:t>
        <a:bodyPr/>
        <a:lstStyle/>
        <a:p>
          <a:r>
            <a:rPr lang="en-AU" dirty="0" smtClean="0"/>
            <a:t>People</a:t>
          </a:r>
          <a:endParaRPr lang="en-AU" dirty="0"/>
        </a:p>
      </dgm:t>
    </dgm:pt>
    <dgm:pt modelId="{1BE0FD7D-9EC4-4C5D-8FEC-324C72804505}" type="parTrans" cxnId="{B9FDA872-68AA-46E7-AF74-1372A5FCD203}">
      <dgm:prSet/>
      <dgm:spPr/>
      <dgm:t>
        <a:bodyPr/>
        <a:lstStyle/>
        <a:p>
          <a:endParaRPr lang="en-AU"/>
        </a:p>
      </dgm:t>
    </dgm:pt>
    <dgm:pt modelId="{D8EE21A5-4E4C-45A9-A7F7-F4329614581B}" type="sibTrans" cxnId="{B9FDA872-68AA-46E7-AF74-1372A5FCD203}">
      <dgm:prSet/>
      <dgm:spPr/>
      <dgm:t>
        <a:bodyPr/>
        <a:lstStyle/>
        <a:p>
          <a:endParaRPr lang="en-AU" dirty="0"/>
        </a:p>
      </dgm:t>
    </dgm:pt>
    <dgm:pt modelId="{0A20FFAE-43E3-4B9B-906F-45767B82B4E1}">
      <dgm:prSet phldrT="[Text]"/>
      <dgm:spPr/>
      <dgm:t>
        <a:bodyPr/>
        <a:lstStyle/>
        <a:p>
          <a:r>
            <a:rPr lang="en-AU" dirty="0" smtClean="0"/>
            <a:t>Events</a:t>
          </a:r>
          <a:endParaRPr lang="en-AU" dirty="0"/>
        </a:p>
      </dgm:t>
    </dgm:pt>
    <dgm:pt modelId="{9D1AD803-F474-4926-B86C-8A2235A34479}" type="parTrans" cxnId="{EFCA4164-AEA7-4E7C-9789-F67EFBC629C5}">
      <dgm:prSet/>
      <dgm:spPr/>
      <dgm:t>
        <a:bodyPr/>
        <a:lstStyle/>
        <a:p>
          <a:endParaRPr lang="en-AU"/>
        </a:p>
      </dgm:t>
    </dgm:pt>
    <dgm:pt modelId="{23120FF4-7F21-4028-BF4A-40F3B83C7BC7}" type="sibTrans" cxnId="{EFCA4164-AEA7-4E7C-9789-F67EFBC629C5}">
      <dgm:prSet/>
      <dgm:spPr/>
      <dgm:t>
        <a:bodyPr/>
        <a:lstStyle/>
        <a:p>
          <a:endParaRPr lang="en-AU" dirty="0"/>
        </a:p>
      </dgm:t>
    </dgm:pt>
    <dgm:pt modelId="{901783CF-02C7-4E17-91CE-1745AD16FEE5}">
      <dgm:prSet phldrT="[Text]"/>
      <dgm:spPr/>
      <dgm:t>
        <a:bodyPr/>
        <a:lstStyle/>
        <a:p>
          <a:r>
            <a:rPr lang="en-AU" dirty="0" smtClean="0"/>
            <a:t>Places</a:t>
          </a:r>
          <a:endParaRPr lang="en-AU" dirty="0"/>
        </a:p>
      </dgm:t>
    </dgm:pt>
    <dgm:pt modelId="{EF23370E-5AEE-43FC-A6D4-611F44DAF0CB}" type="parTrans" cxnId="{00C392B6-28D3-44EF-8B2D-C27064020D03}">
      <dgm:prSet/>
      <dgm:spPr/>
      <dgm:t>
        <a:bodyPr/>
        <a:lstStyle/>
        <a:p>
          <a:endParaRPr lang="en-AU"/>
        </a:p>
      </dgm:t>
    </dgm:pt>
    <dgm:pt modelId="{8730B743-E231-4E54-AFC5-9A0854FBF039}" type="sibTrans" cxnId="{00C392B6-28D3-44EF-8B2D-C27064020D03}">
      <dgm:prSet/>
      <dgm:spPr/>
      <dgm:t>
        <a:bodyPr/>
        <a:lstStyle/>
        <a:p>
          <a:endParaRPr lang="en-AU" dirty="0"/>
        </a:p>
      </dgm:t>
    </dgm:pt>
    <dgm:pt modelId="{AA4B57BF-EB0D-4E56-A838-8E37285EBE9E}">
      <dgm:prSet phldrT="[Text]"/>
      <dgm:spPr/>
      <dgm:t>
        <a:bodyPr/>
        <a:lstStyle/>
        <a:p>
          <a:r>
            <a:rPr lang="en-AU" dirty="0" smtClean="0"/>
            <a:t>Self</a:t>
          </a:r>
          <a:endParaRPr lang="en-AU" dirty="0"/>
        </a:p>
      </dgm:t>
    </dgm:pt>
    <dgm:pt modelId="{40815413-7BD4-45A5-A133-00A2A2F4E9DE}" type="parTrans" cxnId="{D88DB6F9-6380-46E8-8A8D-C577035F3AD5}">
      <dgm:prSet/>
      <dgm:spPr/>
      <dgm:t>
        <a:bodyPr/>
        <a:lstStyle/>
        <a:p>
          <a:endParaRPr lang="en-AU"/>
        </a:p>
      </dgm:t>
    </dgm:pt>
    <dgm:pt modelId="{636EA12C-61E5-44ED-A8DD-5039D6916969}" type="sibTrans" cxnId="{D88DB6F9-6380-46E8-8A8D-C577035F3AD5}">
      <dgm:prSet/>
      <dgm:spPr/>
      <dgm:t>
        <a:bodyPr/>
        <a:lstStyle/>
        <a:p>
          <a:endParaRPr lang="en-AU" dirty="0"/>
        </a:p>
      </dgm:t>
    </dgm:pt>
    <dgm:pt modelId="{5159A881-07ED-4CFE-93D7-22276EF21413}">
      <dgm:prSet phldrT="[Text]"/>
      <dgm:spPr/>
      <dgm:t>
        <a:bodyPr/>
        <a:lstStyle/>
        <a:p>
          <a:r>
            <a:rPr lang="en-AU" dirty="0" smtClean="0"/>
            <a:t>Family</a:t>
          </a:r>
          <a:endParaRPr lang="en-AU" dirty="0"/>
        </a:p>
      </dgm:t>
    </dgm:pt>
    <dgm:pt modelId="{28E0A211-3764-4DE8-92B9-120455AA1037}" type="parTrans" cxnId="{61817750-E259-4BD9-B7AD-153FD17872DD}">
      <dgm:prSet/>
      <dgm:spPr/>
      <dgm:t>
        <a:bodyPr/>
        <a:lstStyle/>
        <a:p>
          <a:endParaRPr lang="en-AU"/>
        </a:p>
      </dgm:t>
    </dgm:pt>
    <dgm:pt modelId="{270ABAB9-75BA-491E-973D-3838018BFED4}" type="sibTrans" cxnId="{61817750-E259-4BD9-B7AD-153FD17872DD}">
      <dgm:prSet/>
      <dgm:spPr/>
      <dgm:t>
        <a:bodyPr/>
        <a:lstStyle/>
        <a:p>
          <a:endParaRPr lang="en-AU" dirty="0"/>
        </a:p>
      </dgm:t>
    </dgm:pt>
    <dgm:pt modelId="{C918D4F9-C433-4BFD-8D9E-51EDE1F771E6}">
      <dgm:prSet phldrT="[Text]"/>
      <dgm:spPr/>
      <dgm:t>
        <a:bodyPr/>
        <a:lstStyle/>
        <a:p>
          <a:r>
            <a:rPr lang="en-AU" dirty="0" smtClean="0"/>
            <a:t>Friends</a:t>
          </a:r>
          <a:endParaRPr lang="en-AU" dirty="0"/>
        </a:p>
      </dgm:t>
    </dgm:pt>
    <dgm:pt modelId="{FAD06AEA-3467-46BF-852E-D4352DB5267D}" type="parTrans" cxnId="{327E059C-2389-4C42-ACB1-651E30A740FC}">
      <dgm:prSet/>
      <dgm:spPr/>
      <dgm:t>
        <a:bodyPr/>
        <a:lstStyle/>
        <a:p>
          <a:endParaRPr lang="en-AU"/>
        </a:p>
      </dgm:t>
    </dgm:pt>
    <dgm:pt modelId="{282BE0B4-B32F-43F7-9691-29C686B157B6}" type="sibTrans" cxnId="{327E059C-2389-4C42-ACB1-651E30A740FC}">
      <dgm:prSet/>
      <dgm:spPr/>
      <dgm:t>
        <a:bodyPr/>
        <a:lstStyle/>
        <a:p>
          <a:endParaRPr lang="en-AU" dirty="0"/>
        </a:p>
      </dgm:t>
    </dgm:pt>
    <dgm:pt modelId="{CF3229FC-C53C-4ABE-87A7-E0331E01E5AF}" type="pres">
      <dgm:prSet presAssocID="{DB8913CF-7C09-4E7A-8305-661A416AB28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A5413F59-C8FE-4E64-AE1A-9AB7E58088A2}" type="pres">
      <dgm:prSet presAssocID="{F5AE3E1B-FD01-46F9-BDBA-B2FDB12C1077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5B377CD9-A7AA-4100-A162-1A8BBF20CB9F}" type="pres">
      <dgm:prSet presAssocID="{D8EE21A5-4E4C-45A9-A7F7-F4329614581B}" presName="sibTrans" presStyleLbl="sibTrans2D1" presStyleIdx="0" presStyleCnt="6"/>
      <dgm:spPr/>
      <dgm:t>
        <a:bodyPr/>
        <a:lstStyle/>
        <a:p>
          <a:endParaRPr lang="en-AU"/>
        </a:p>
      </dgm:t>
    </dgm:pt>
    <dgm:pt modelId="{2A04020C-4ABC-4377-ABB2-99526A1E25DB}" type="pres">
      <dgm:prSet presAssocID="{D8EE21A5-4E4C-45A9-A7F7-F4329614581B}" presName="connectorText" presStyleLbl="sibTrans2D1" presStyleIdx="0" presStyleCnt="6"/>
      <dgm:spPr/>
      <dgm:t>
        <a:bodyPr/>
        <a:lstStyle/>
        <a:p>
          <a:endParaRPr lang="en-AU"/>
        </a:p>
      </dgm:t>
    </dgm:pt>
    <dgm:pt modelId="{1FAAAABF-F671-41CD-A786-04C861DB4674}" type="pres">
      <dgm:prSet presAssocID="{0A20FFAE-43E3-4B9B-906F-45767B82B4E1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4B21A48F-48EC-4537-B6F7-6962C8B75E50}" type="pres">
      <dgm:prSet presAssocID="{23120FF4-7F21-4028-BF4A-40F3B83C7BC7}" presName="sibTrans" presStyleLbl="sibTrans2D1" presStyleIdx="1" presStyleCnt="6"/>
      <dgm:spPr/>
      <dgm:t>
        <a:bodyPr/>
        <a:lstStyle/>
        <a:p>
          <a:endParaRPr lang="en-AU"/>
        </a:p>
      </dgm:t>
    </dgm:pt>
    <dgm:pt modelId="{992CF55E-B81E-4024-8482-882004B487BB}" type="pres">
      <dgm:prSet presAssocID="{23120FF4-7F21-4028-BF4A-40F3B83C7BC7}" presName="connectorText" presStyleLbl="sibTrans2D1" presStyleIdx="1" presStyleCnt="6"/>
      <dgm:spPr/>
      <dgm:t>
        <a:bodyPr/>
        <a:lstStyle/>
        <a:p>
          <a:endParaRPr lang="en-AU"/>
        </a:p>
      </dgm:t>
    </dgm:pt>
    <dgm:pt modelId="{726BEF47-8D8E-4A01-A5F7-0057B836D247}" type="pres">
      <dgm:prSet presAssocID="{901783CF-02C7-4E17-91CE-1745AD16FEE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9E66A88E-9450-494B-B3E2-271801C461E1}" type="pres">
      <dgm:prSet presAssocID="{8730B743-E231-4E54-AFC5-9A0854FBF039}" presName="sibTrans" presStyleLbl="sibTrans2D1" presStyleIdx="2" presStyleCnt="6"/>
      <dgm:spPr/>
      <dgm:t>
        <a:bodyPr/>
        <a:lstStyle/>
        <a:p>
          <a:endParaRPr lang="en-AU"/>
        </a:p>
      </dgm:t>
    </dgm:pt>
    <dgm:pt modelId="{E2F0EFCB-7407-425C-9EA8-1506BC5A9BA7}" type="pres">
      <dgm:prSet presAssocID="{8730B743-E231-4E54-AFC5-9A0854FBF039}" presName="connectorText" presStyleLbl="sibTrans2D1" presStyleIdx="2" presStyleCnt="6"/>
      <dgm:spPr/>
      <dgm:t>
        <a:bodyPr/>
        <a:lstStyle/>
        <a:p>
          <a:endParaRPr lang="en-AU"/>
        </a:p>
      </dgm:t>
    </dgm:pt>
    <dgm:pt modelId="{6F1C5458-F5C1-4970-858D-A399D3ECAB2C}" type="pres">
      <dgm:prSet presAssocID="{C918D4F9-C433-4BFD-8D9E-51EDE1F771E6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502273FF-41B4-4D18-B01B-D02346F143F8}" type="pres">
      <dgm:prSet presAssocID="{282BE0B4-B32F-43F7-9691-29C686B157B6}" presName="sibTrans" presStyleLbl="sibTrans2D1" presStyleIdx="3" presStyleCnt="6"/>
      <dgm:spPr/>
      <dgm:t>
        <a:bodyPr/>
        <a:lstStyle/>
        <a:p>
          <a:endParaRPr lang="en-AU"/>
        </a:p>
      </dgm:t>
    </dgm:pt>
    <dgm:pt modelId="{7937D675-C231-4B35-9F48-3D2C52387E07}" type="pres">
      <dgm:prSet presAssocID="{282BE0B4-B32F-43F7-9691-29C686B157B6}" presName="connectorText" presStyleLbl="sibTrans2D1" presStyleIdx="3" presStyleCnt="6"/>
      <dgm:spPr/>
      <dgm:t>
        <a:bodyPr/>
        <a:lstStyle/>
        <a:p>
          <a:endParaRPr lang="en-AU"/>
        </a:p>
      </dgm:t>
    </dgm:pt>
    <dgm:pt modelId="{702FFE13-3075-43A5-B38F-0E19FB9D4025}" type="pres">
      <dgm:prSet presAssocID="{5159A881-07ED-4CFE-93D7-22276EF21413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C8156EC2-5F10-4E0E-A9A6-40DE33E35BDD}" type="pres">
      <dgm:prSet presAssocID="{270ABAB9-75BA-491E-973D-3838018BFED4}" presName="sibTrans" presStyleLbl="sibTrans2D1" presStyleIdx="4" presStyleCnt="6"/>
      <dgm:spPr/>
      <dgm:t>
        <a:bodyPr/>
        <a:lstStyle/>
        <a:p>
          <a:endParaRPr lang="en-AU"/>
        </a:p>
      </dgm:t>
    </dgm:pt>
    <dgm:pt modelId="{CD2BBBE4-CB75-499C-850A-89461149F04D}" type="pres">
      <dgm:prSet presAssocID="{270ABAB9-75BA-491E-973D-3838018BFED4}" presName="connectorText" presStyleLbl="sibTrans2D1" presStyleIdx="4" presStyleCnt="6"/>
      <dgm:spPr/>
      <dgm:t>
        <a:bodyPr/>
        <a:lstStyle/>
        <a:p>
          <a:endParaRPr lang="en-AU"/>
        </a:p>
      </dgm:t>
    </dgm:pt>
    <dgm:pt modelId="{34E43F6A-E618-407C-A9D0-96E21F84F8FD}" type="pres">
      <dgm:prSet presAssocID="{AA4B57BF-EB0D-4E56-A838-8E37285EBE9E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E91106EF-342C-40B8-B70E-4FFEC5CC539E}" type="pres">
      <dgm:prSet presAssocID="{636EA12C-61E5-44ED-A8DD-5039D6916969}" presName="sibTrans" presStyleLbl="sibTrans2D1" presStyleIdx="5" presStyleCnt="6"/>
      <dgm:spPr/>
      <dgm:t>
        <a:bodyPr/>
        <a:lstStyle/>
        <a:p>
          <a:endParaRPr lang="en-AU"/>
        </a:p>
      </dgm:t>
    </dgm:pt>
    <dgm:pt modelId="{BB3B60BB-ED29-46E0-8988-21A1899D572D}" type="pres">
      <dgm:prSet presAssocID="{636EA12C-61E5-44ED-A8DD-5039D6916969}" presName="connectorText" presStyleLbl="sibTrans2D1" presStyleIdx="5" presStyleCnt="6"/>
      <dgm:spPr/>
      <dgm:t>
        <a:bodyPr/>
        <a:lstStyle/>
        <a:p>
          <a:endParaRPr lang="en-AU"/>
        </a:p>
      </dgm:t>
    </dgm:pt>
  </dgm:ptLst>
  <dgm:cxnLst>
    <dgm:cxn modelId="{C2ADBA51-4071-4A08-A66B-F3A22732DB61}" type="presOf" srcId="{D8EE21A5-4E4C-45A9-A7F7-F4329614581B}" destId="{2A04020C-4ABC-4377-ABB2-99526A1E25DB}" srcOrd="1" destOrd="0" presId="urn:microsoft.com/office/officeart/2005/8/layout/cycle2"/>
    <dgm:cxn modelId="{92FFBF3D-0C0C-4CE2-9A98-99E8940882EC}" type="presOf" srcId="{5159A881-07ED-4CFE-93D7-22276EF21413}" destId="{702FFE13-3075-43A5-B38F-0E19FB9D4025}" srcOrd="0" destOrd="0" presId="urn:microsoft.com/office/officeart/2005/8/layout/cycle2"/>
    <dgm:cxn modelId="{5FC94857-E7BC-46E7-9467-4ACD27CBBC16}" type="presOf" srcId="{8730B743-E231-4E54-AFC5-9A0854FBF039}" destId="{9E66A88E-9450-494B-B3E2-271801C461E1}" srcOrd="0" destOrd="0" presId="urn:microsoft.com/office/officeart/2005/8/layout/cycle2"/>
    <dgm:cxn modelId="{9CDFA33C-DB34-495A-89B7-0C04BB499F6F}" type="presOf" srcId="{636EA12C-61E5-44ED-A8DD-5039D6916969}" destId="{BB3B60BB-ED29-46E0-8988-21A1899D572D}" srcOrd="1" destOrd="0" presId="urn:microsoft.com/office/officeart/2005/8/layout/cycle2"/>
    <dgm:cxn modelId="{B9FDA872-68AA-46E7-AF74-1372A5FCD203}" srcId="{DB8913CF-7C09-4E7A-8305-661A416AB28F}" destId="{F5AE3E1B-FD01-46F9-BDBA-B2FDB12C1077}" srcOrd="0" destOrd="0" parTransId="{1BE0FD7D-9EC4-4C5D-8FEC-324C72804505}" sibTransId="{D8EE21A5-4E4C-45A9-A7F7-F4329614581B}"/>
    <dgm:cxn modelId="{7555DD07-3D1D-4474-A689-B75C3A49D453}" type="presOf" srcId="{282BE0B4-B32F-43F7-9691-29C686B157B6}" destId="{7937D675-C231-4B35-9F48-3D2C52387E07}" srcOrd="1" destOrd="0" presId="urn:microsoft.com/office/officeart/2005/8/layout/cycle2"/>
    <dgm:cxn modelId="{D23ADB85-DDBB-47D4-89DB-1BA96E5301E1}" type="presOf" srcId="{901783CF-02C7-4E17-91CE-1745AD16FEE5}" destId="{726BEF47-8D8E-4A01-A5F7-0057B836D247}" srcOrd="0" destOrd="0" presId="urn:microsoft.com/office/officeart/2005/8/layout/cycle2"/>
    <dgm:cxn modelId="{6E8A435C-A397-493C-95DA-B205921F3C23}" type="presOf" srcId="{8730B743-E231-4E54-AFC5-9A0854FBF039}" destId="{E2F0EFCB-7407-425C-9EA8-1506BC5A9BA7}" srcOrd="1" destOrd="0" presId="urn:microsoft.com/office/officeart/2005/8/layout/cycle2"/>
    <dgm:cxn modelId="{06B3D5FF-F92C-4D8C-B950-51A29BCAEBBC}" type="presOf" srcId="{DB8913CF-7C09-4E7A-8305-661A416AB28F}" destId="{CF3229FC-C53C-4ABE-87A7-E0331E01E5AF}" srcOrd="0" destOrd="0" presId="urn:microsoft.com/office/officeart/2005/8/layout/cycle2"/>
    <dgm:cxn modelId="{34442007-201C-4867-AEB5-D864327DBC2F}" type="presOf" srcId="{23120FF4-7F21-4028-BF4A-40F3B83C7BC7}" destId="{4B21A48F-48EC-4537-B6F7-6962C8B75E50}" srcOrd="0" destOrd="0" presId="urn:microsoft.com/office/officeart/2005/8/layout/cycle2"/>
    <dgm:cxn modelId="{A1C1D825-FEF2-4FFF-8A8E-A84B28E3BFD2}" type="presOf" srcId="{AA4B57BF-EB0D-4E56-A838-8E37285EBE9E}" destId="{34E43F6A-E618-407C-A9D0-96E21F84F8FD}" srcOrd="0" destOrd="0" presId="urn:microsoft.com/office/officeart/2005/8/layout/cycle2"/>
    <dgm:cxn modelId="{EFCA4164-AEA7-4E7C-9789-F67EFBC629C5}" srcId="{DB8913CF-7C09-4E7A-8305-661A416AB28F}" destId="{0A20FFAE-43E3-4B9B-906F-45767B82B4E1}" srcOrd="1" destOrd="0" parTransId="{9D1AD803-F474-4926-B86C-8A2235A34479}" sibTransId="{23120FF4-7F21-4028-BF4A-40F3B83C7BC7}"/>
    <dgm:cxn modelId="{C4C8D4D8-E202-4AAE-B1B0-0859D11BF97D}" type="presOf" srcId="{F5AE3E1B-FD01-46F9-BDBA-B2FDB12C1077}" destId="{A5413F59-C8FE-4E64-AE1A-9AB7E58088A2}" srcOrd="0" destOrd="0" presId="urn:microsoft.com/office/officeart/2005/8/layout/cycle2"/>
    <dgm:cxn modelId="{CAB39AB1-B47A-43B8-8FAD-978B169551A3}" type="presOf" srcId="{270ABAB9-75BA-491E-973D-3838018BFED4}" destId="{C8156EC2-5F10-4E0E-A9A6-40DE33E35BDD}" srcOrd="0" destOrd="0" presId="urn:microsoft.com/office/officeart/2005/8/layout/cycle2"/>
    <dgm:cxn modelId="{4248A1C0-AADB-4E6D-BC78-53F811662B41}" type="presOf" srcId="{D8EE21A5-4E4C-45A9-A7F7-F4329614581B}" destId="{5B377CD9-A7AA-4100-A162-1A8BBF20CB9F}" srcOrd="0" destOrd="0" presId="urn:microsoft.com/office/officeart/2005/8/layout/cycle2"/>
    <dgm:cxn modelId="{ED07B195-9F9F-4E8A-8D86-FA367EFE516E}" type="presOf" srcId="{23120FF4-7F21-4028-BF4A-40F3B83C7BC7}" destId="{992CF55E-B81E-4024-8482-882004B487BB}" srcOrd="1" destOrd="0" presId="urn:microsoft.com/office/officeart/2005/8/layout/cycle2"/>
    <dgm:cxn modelId="{61817750-E259-4BD9-B7AD-153FD17872DD}" srcId="{DB8913CF-7C09-4E7A-8305-661A416AB28F}" destId="{5159A881-07ED-4CFE-93D7-22276EF21413}" srcOrd="4" destOrd="0" parTransId="{28E0A211-3764-4DE8-92B9-120455AA1037}" sibTransId="{270ABAB9-75BA-491E-973D-3838018BFED4}"/>
    <dgm:cxn modelId="{8E85A81D-C10E-43E2-9A4A-66C323616739}" type="presOf" srcId="{282BE0B4-B32F-43F7-9691-29C686B157B6}" destId="{502273FF-41B4-4D18-B01B-D02346F143F8}" srcOrd="0" destOrd="0" presId="urn:microsoft.com/office/officeart/2005/8/layout/cycle2"/>
    <dgm:cxn modelId="{0C10BA3F-86CC-46A1-AC53-E94B47F77E8D}" type="presOf" srcId="{636EA12C-61E5-44ED-A8DD-5039D6916969}" destId="{E91106EF-342C-40B8-B70E-4FFEC5CC539E}" srcOrd="0" destOrd="0" presId="urn:microsoft.com/office/officeart/2005/8/layout/cycle2"/>
    <dgm:cxn modelId="{00C392B6-28D3-44EF-8B2D-C27064020D03}" srcId="{DB8913CF-7C09-4E7A-8305-661A416AB28F}" destId="{901783CF-02C7-4E17-91CE-1745AD16FEE5}" srcOrd="2" destOrd="0" parTransId="{EF23370E-5AEE-43FC-A6D4-611F44DAF0CB}" sibTransId="{8730B743-E231-4E54-AFC5-9A0854FBF039}"/>
    <dgm:cxn modelId="{4D3F2DF5-5CBE-4879-AD5B-C9EF9BFAF6E5}" type="presOf" srcId="{C918D4F9-C433-4BFD-8D9E-51EDE1F771E6}" destId="{6F1C5458-F5C1-4970-858D-A399D3ECAB2C}" srcOrd="0" destOrd="0" presId="urn:microsoft.com/office/officeart/2005/8/layout/cycle2"/>
    <dgm:cxn modelId="{D88DB6F9-6380-46E8-8A8D-C577035F3AD5}" srcId="{DB8913CF-7C09-4E7A-8305-661A416AB28F}" destId="{AA4B57BF-EB0D-4E56-A838-8E37285EBE9E}" srcOrd="5" destOrd="0" parTransId="{40815413-7BD4-45A5-A133-00A2A2F4E9DE}" sibTransId="{636EA12C-61E5-44ED-A8DD-5039D6916969}"/>
    <dgm:cxn modelId="{271B1168-103D-4835-917F-C758055C94B9}" type="presOf" srcId="{270ABAB9-75BA-491E-973D-3838018BFED4}" destId="{CD2BBBE4-CB75-499C-850A-89461149F04D}" srcOrd="1" destOrd="0" presId="urn:microsoft.com/office/officeart/2005/8/layout/cycle2"/>
    <dgm:cxn modelId="{327E059C-2389-4C42-ACB1-651E30A740FC}" srcId="{DB8913CF-7C09-4E7A-8305-661A416AB28F}" destId="{C918D4F9-C433-4BFD-8D9E-51EDE1F771E6}" srcOrd="3" destOrd="0" parTransId="{FAD06AEA-3467-46BF-852E-D4352DB5267D}" sibTransId="{282BE0B4-B32F-43F7-9691-29C686B157B6}"/>
    <dgm:cxn modelId="{BE728B9F-60B2-42CE-A484-5A30F6B7565E}" type="presOf" srcId="{0A20FFAE-43E3-4B9B-906F-45767B82B4E1}" destId="{1FAAAABF-F671-41CD-A786-04C861DB4674}" srcOrd="0" destOrd="0" presId="urn:microsoft.com/office/officeart/2005/8/layout/cycle2"/>
    <dgm:cxn modelId="{4A2F1F28-8E9B-4989-AE7D-1A5850DD7337}" type="presParOf" srcId="{CF3229FC-C53C-4ABE-87A7-E0331E01E5AF}" destId="{A5413F59-C8FE-4E64-AE1A-9AB7E58088A2}" srcOrd="0" destOrd="0" presId="urn:microsoft.com/office/officeart/2005/8/layout/cycle2"/>
    <dgm:cxn modelId="{3ECC15A5-7CE7-40D4-8673-AAC9A4D0E9C9}" type="presParOf" srcId="{CF3229FC-C53C-4ABE-87A7-E0331E01E5AF}" destId="{5B377CD9-A7AA-4100-A162-1A8BBF20CB9F}" srcOrd="1" destOrd="0" presId="urn:microsoft.com/office/officeart/2005/8/layout/cycle2"/>
    <dgm:cxn modelId="{138EEC6C-8B5A-4A2A-B764-27B9E73B4EE6}" type="presParOf" srcId="{5B377CD9-A7AA-4100-A162-1A8BBF20CB9F}" destId="{2A04020C-4ABC-4377-ABB2-99526A1E25DB}" srcOrd="0" destOrd="0" presId="urn:microsoft.com/office/officeart/2005/8/layout/cycle2"/>
    <dgm:cxn modelId="{0E5C44DB-9FCA-435C-87C1-B57B5C34A58D}" type="presParOf" srcId="{CF3229FC-C53C-4ABE-87A7-E0331E01E5AF}" destId="{1FAAAABF-F671-41CD-A786-04C861DB4674}" srcOrd="2" destOrd="0" presId="urn:microsoft.com/office/officeart/2005/8/layout/cycle2"/>
    <dgm:cxn modelId="{F8D16439-CB62-47CD-A40A-03FE8E1061D0}" type="presParOf" srcId="{CF3229FC-C53C-4ABE-87A7-E0331E01E5AF}" destId="{4B21A48F-48EC-4537-B6F7-6962C8B75E50}" srcOrd="3" destOrd="0" presId="urn:microsoft.com/office/officeart/2005/8/layout/cycle2"/>
    <dgm:cxn modelId="{9140AB05-F8EB-407B-918A-1EB73AE11F5F}" type="presParOf" srcId="{4B21A48F-48EC-4537-B6F7-6962C8B75E50}" destId="{992CF55E-B81E-4024-8482-882004B487BB}" srcOrd="0" destOrd="0" presId="urn:microsoft.com/office/officeart/2005/8/layout/cycle2"/>
    <dgm:cxn modelId="{5886D68E-26DC-4679-993E-532FD7382240}" type="presParOf" srcId="{CF3229FC-C53C-4ABE-87A7-E0331E01E5AF}" destId="{726BEF47-8D8E-4A01-A5F7-0057B836D247}" srcOrd="4" destOrd="0" presId="urn:microsoft.com/office/officeart/2005/8/layout/cycle2"/>
    <dgm:cxn modelId="{7C157098-EA52-459F-9578-CA9E59ADE7FB}" type="presParOf" srcId="{CF3229FC-C53C-4ABE-87A7-E0331E01E5AF}" destId="{9E66A88E-9450-494B-B3E2-271801C461E1}" srcOrd="5" destOrd="0" presId="urn:microsoft.com/office/officeart/2005/8/layout/cycle2"/>
    <dgm:cxn modelId="{58F32FEE-C120-401B-9BBC-0892CBB2ED06}" type="presParOf" srcId="{9E66A88E-9450-494B-B3E2-271801C461E1}" destId="{E2F0EFCB-7407-425C-9EA8-1506BC5A9BA7}" srcOrd="0" destOrd="0" presId="urn:microsoft.com/office/officeart/2005/8/layout/cycle2"/>
    <dgm:cxn modelId="{0F040B54-2792-4D4A-B1DF-E2FBE64AC857}" type="presParOf" srcId="{CF3229FC-C53C-4ABE-87A7-E0331E01E5AF}" destId="{6F1C5458-F5C1-4970-858D-A399D3ECAB2C}" srcOrd="6" destOrd="0" presId="urn:microsoft.com/office/officeart/2005/8/layout/cycle2"/>
    <dgm:cxn modelId="{52489102-3C73-47EF-A078-DBAB4C22F14F}" type="presParOf" srcId="{CF3229FC-C53C-4ABE-87A7-E0331E01E5AF}" destId="{502273FF-41B4-4D18-B01B-D02346F143F8}" srcOrd="7" destOrd="0" presId="urn:microsoft.com/office/officeart/2005/8/layout/cycle2"/>
    <dgm:cxn modelId="{85389334-AAA0-4127-8208-9AEA702C3937}" type="presParOf" srcId="{502273FF-41B4-4D18-B01B-D02346F143F8}" destId="{7937D675-C231-4B35-9F48-3D2C52387E07}" srcOrd="0" destOrd="0" presId="urn:microsoft.com/office/officeart/2005/8/layout/cycle2"/>
    <dgm:cxn modelId="{F8D998B3-BA03-41CE-A9F2-292577D7315A}" type="presParOf" srcId="{CF3229FC-C53C-4ABE-87A7-E0331E01E5AF}" destId="{702FFE13-3075-43A5-B38F-0E19FB9D4025}" srcOrd="8" destOrd="0" presId="urn:microsoft.com/office/officeart/2005/8/layout/cycle2"/>
    <dgm:cxn modelId="{FD843611-BFCA-45A7-9A7F-D966C998DDB4}" type="presParOf" srcId="{CF3229FC-C53C-4ABE-87A7-E0331E01E5AF}" destId="{C8156EC2-5F10-4E0E-A9A6-40DE33E35BDD}" srcOrd="9" destOrd="0" presId="urn:microsoft.com/office/officeart/2005/8/layout/cycle2"/>
    <dgm:cxn modelId="{EC82B8D7-748C-4036-93FB-A2C213C8F6F2}" type="presParOf" srcId="{C8156EC2-5F10-4E0E-A9A6-40DE33E35BDD}" destId="{CD2BBBE4-CB75-499C-850A-89461149F04D}" srcOrd="0" destOrd="0" presId="urn:microsoft.com/office/officeart/2005/8/layout/cycle2"/>
    <dgm:cxn modelId="{FADE7EAB-DF18-4E78-9AF0-9BC9DFA1F0B3}" type="presParOf" srcId="{CF3229FC-C53C-4ABE-87A7-E0331E01E5AF}" destId="{34E43F6A-E618-407C-A9D0-96E21F84F8FD}" srcOrd="10" destOrd="0" presId="urn:microsoft.com/office/officeart/2005/8/layout/cycle2"/>
    <dgm:cxn modelId="{D2804321-DF6E-418A-93C4-C03F50DCB27B}" type="presParOf" srcId="{CF3229FC-C53C-4ABE-87A7-E0331E01E5AF}" destId="{E91106EF-342C-40B8-B70E-4FFEC5CC539E}" srcOrd="11" destOrd="0" presId="urn:microsoft.com/office/officeart/2005/8/layout/cycle2"/>
    <dgm:cxn modelId="{DF50E2EC-DEB5-43E6-98B9-D98382188F92}" type="presParOf" srcId="{E91106EF-342C-40B8-B70E-4FFEC5CC539E}" destId="{BB3B60BB-ED29-46E0-8988-21A1899D572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5413F59-C8FE-4E64-AE1A-9AB7E58088A2}">
      <dsp:nvSpPr>
        <dsp:cNvPr id="0" name=""/>
        <dsp:cNvSpPr/>
      </dsp:nvSpPr>
      <dsp:spPr>
        <a:xfrm>
          <a:off x="1459259" y="370281"/>
          <a:ext cx="1120080" cy="1120080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 smtClean="0"/>
            <a:t>People</a:t>
          </a:r>
          <a:endParaRPr lang="en-AU" sz="1800" kern="1200" dirty="0"/>
        </a:p>
      </dsp:txBody>
      <dsp:txXfrm>
        <a:off x="1459259" y="370281"/>
        <a:ext cx="1120080" cy="1120080"/>
      </dsp:txXfrm>
    </dsp:sp>
    <dsp:sp modelId="{5B377CD9-A7AA-4100-A162-1A8BBF20CB9F}">
      <dsp:nvSpPr>
        <dsp:cNvPr id="0" name=""/>
        <dsp:cNvSpPr/>
      </dsp:nvSpPr>
      <dsp:spPr>
        <a:xfrm rot="1800000">
          <a:off x="2591835" y="1158245"/>
          <a:ext cx="299241" cy="3780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500" kern="1200" dirty="0"/>
        </a:p>
      </dsp:txBody>
      <dsp:txXfrm rot="1800000">
        <a:off x="2591835" y="1158245"/>
        <a:ext cx="299241" cy="378027"/>
      </dsp:txXfrm>
    </dsp:sp>
    <dsp:sp modelId="{1FAAAABF-F671-41CD-A786-04C861DB4674}">
      <dsp:nvSpPr>
        <dsp:cNvPr id="0" name=""/>
        <dsp:cNvSpPr/>
      </dsp:nvSpPr>
      <dsp:spPr>
        <a:xfrm>
          <a:off x="2918241" y="1212625"/>
          <a:ext cx="1120080" cy="1120080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8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 smtClean="0"/>
            <a:t>Events</a:t>
          </a:r>
          <a:endParaRPr lang="en-AU" sz="1800" kern="1200" dirty="0"/>
        </a:p>
      </dsp:txBody>
      <dsp:txXfrm>
        <a:off x="2918241" y="1212625"/>
        <a:ext cx="1120080" cy="1120080"/>
      </dsp:txXfrm>
    </dsp:sp>
    <dsp:sp modelId="{4B21A48F-48EC-4537-B6F7-6962C8B75E50}">
      <dsp:nvSpPr>
        <dsp:cNvPr id="0" name=""/>
        <dsp:cNvSpPr/>
      </dsp:nvSpPr>
      <dsp:spPr>
        <a:xfrm rot="5400000">
          <a:off x="3328661" y="2417526"/>
          <a:ext cx="299241" cy="3780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159990"/>
            <a:satOff val="-8505"/>
            <a:lumOff val="839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500" kern="1200" dirty="0"/>
        </a:p>
      </dsp:txBody>
      <dsp:txXfrm rot="5400000">
        <a:off x="3328661" y="2417526"/>
        <a:ext cx="299241" cy="378027"/>
      </dsp:txXfrm>
    </dsp:sp>
    <dsp:sp modelId="{726BEF47-8D8E-4A01-A5F7-0057B836D247}">
      <dsp:nvSpPr>
        <dsp:cNvPr id="0" name=""/>
        <dsp:cNvSpPr/>
      </dsp:nvSpPr>
      <dsp:spPr>
        <a:xfrm>
          <a:off x="2918241" y="2897312"/>
          <a:ext cx="1120080" cy="1120080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16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 smtClean="0"/>
            <a:t>Places</a:t>
          </a:r>
          <a:endParaRPr lang="en-AU" sz="1800" kern="1200" dirty="0"/>
        </a:p>
      </dsp:txBody>
      <dsp:txXfrm>
        <a:off x="2918241" y="2897312"/>
        <a:ext cx="1120080" cy="1120080"/>
      </dsp:txXfrm>
    </dsp:sp>
    <dsp:sp modelId="{9E66A88E-9450-494B-B3E2-271801C461E1}">
      <dsp:nvSpPr>
        <dsp:cNvPr id="0" name=""/>
        <dsp:cNvSpPr/>
      </dsp:nvSpPr>
      <dsp:spPr>
        <a:xfrm rot="9000000">
          <a:off x="2606504" y="3685276"/>
          <a:ext cx="299241" cy="3780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319980"/>
            <a:satOff val="-17009"/>
            <a:lumOff val="1679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500" kern="1200" dirty="0"/>
        </a:p>
      </dsp:txBody>
      <dsp:txXfrm rot="9000000">
        <a:off x="2606504" y="3685276"/>
        <a:ext cx="299241" cy="378027"/>
      </dsp:txXfrm>
    </dsp:sp>
    <dsp:sp modelId="{6F1C5458-F5C1-4970-858D-A399D3ECAB2C}">
      <dsp:nvSpPr>
        <dsp:cNvPr id="0" name=""/>
        <dsp:cNvSpPr/>
      </dsp:nvSpPr>
      <dsp:spPr>
        <a:xfrm>
          <a:off x="1459259" y="3739656"/>
          <a:ext cx="1120080" cy="1120080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24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 smtClean="0"/>
            <a:t>Friends</a:t>
          </a:r>
          <a:endParaRPr lang="en-AU" sz="1800" kern="1200" dirty="0"/>
        </a:p>
      </dsp:txBody>
      <dsp:txXfrm>
        <a:off x="1459259" y="3739656"/>
        <a:ext cx="1120080" cy="1120080"/>
      </dsp:txXfrm>
    </dsp:sp>
    <dsp:sp modelId="{502273FF-41B4-4D18-B01B-D02346F143F8}">
      <dsp:nvSpPr>
        <dsp:cNvPr id="0" name=""/>
        <dsp:cNvSpPr/>
      </dsp:nvSpPr>
      <dsp:spPr>
        <a:xfrm rot="12600000">
          <a:off x="1147522" y="3693745"/>
          <a:ext cx="299241" cy="3780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479971"/>
            <a:satOff val="-25514"/>
            <a:lumOff val="2519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500" kern="1200" dirty="0"/>
        </a:p>
      </dsp:txBody>
      <dsp:txXfrm rot="12600000">
        <a:off x="1147522" y="3693745"/>
        <a:ext cx="299241" cy="378027"/>
      </dsp:txXfrm>
    </dsp:sp>
    <dsp:sp modelId="{702FFE13-3075-43A5-B38F-0E19FB9D4025}">
      <dsp:nvSpPr>
        <dsp:cNvPr id="0" name=""/>
        <dsp:cNvSpPr/>
      </dsp:nvSpPr>
      <dsp:spPr>
        <a:xfrm>
          <a:off x="277" y="2897312"/>
          <a:ext cx="1120080" cy="1120080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32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 smtClean="0"/>
            <a:t>Family</a:t>
          </a:r>
          <a:endParaRPr lang="en-AU" sz="1800" kern="1200" dirty="0"/>
        </a:p>
      </dsp:txBody>
      <dsp:txXfrm>
        <a:off x="277" y="2897312"/>
        <a:ext cx="1120080" cy="1120080"/>
      </dsp:txXfrm>
    </dsp:sp>
    <dsp:sp modelId="{C8156EC2-5F10-4E0E-A9A6-40DE33E35BDD}">
      <dsp:nvSpPr>
        <dsp:cNvPr id="0" name=""/>
        <dsp:cNvSpPr/>
      </dsp:nvSpPr>
      <dsp:spPr>
        <a:xfrm rot="16200000">
          <a:off x="410697" y="2434465"/>
          <a:ext cx="299241" cy="3780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639961"/>
            <a:satOff val="-34018"/>
            <a:lumOff val="3358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500" kern="1200" dirty="0"/>
        </a:p>
      </dsp:txBody>
      <dsp:txXfrm rot="16200000">
        <a:off x="410697" y="2434465"/>
        <a:ext cx="299241" cy="378027"/>
      </dsp:txXfrm>
    </dsp:sp>
    <dsp:sp modelId="{34E43F6A-E618-407C-A9D0-96E21F84F8FD}">
      <dsp:nvSpPr>
        <dsp:cNvPr id="0" name=""/>
        <dsp:cNvSpPr/>
      </dsp:nvSpPr>
      <dsp:spPr>
        <a:xfrm>
          <a:off x="277" y="1212625"/>
          <a:ext cx="1120080" cy="1120080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800" kern="1200" dirty="0" smtClean="0"/>
            <a:t>Self</a:t>
          </a:r>
          <a:endParaRPr lang="en-AU" sz="1800" kern="1200" dirty="0"/>
        </a:p>
      </dsp:txBody>
      <dsp:txXfrm>
        <a:off x="277" y="1212625"/>
        <a:ext cx="1120080" cy="1120080"/>
      </dsp:txXfrm>
    </dsp:sp>
    <dsp:sp modelId="{E91106EF-342C-40B8-B70E-4FFEC5CC539E}">
      <dsp:nvSpPr>
        <dsp:cNvPr id="0" name=""/>
        <dsp:cNvSpPr/>
      </dsp:nvSpPr>
      <dsp:spPr>
        <a:xfrm rot="19800000">
          <a:off x="1132853" y="1166714"/>
          <a:ext cx="299241" cy="3780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799951"/>
            <a:satOff val="-42523"/>
            <a:lumOff val="4198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500" kern="1200" dirty="0"/>
        </a:p>
      </dsp:txBody>
      <dsp:txXfrm rot="19800000">
        <a:off x="1132853" y="1166714"/>
        <a:ext cx="299241" cy="3780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BBC0-FE1B-4113-B6C2-F2D4CC264CA8}" type="datetimeFigureOut">
              <a:rPr lang="en-AU" smtClean="0"/>
              <a:pPr/>
              <a:t>15/01/2014</a:t>
            </a:fld>
            <a:endParaRPr lang="en-AU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BBC0-FE1B-4113-B6C2-F2D4CC264CA8}" type="datetimeFigureOut">
              <a:rPr lang="en-AU" smtClean="0"/>
              <a:pPr/>
              <a:t>15/01/2014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BBC0-FE1B-4113-B6C2-F2D4CC264CA8}" type="datetimeFigureOut">
              <a:rPr lang="en-AU" smtClean="0"/>
              <a:pPr/>
              <a:t>15/01/2014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BBC0-FE1B-4113-B6C2-F2D4CC264CA8}" type="datetimeFigureOut">
              <a:rPr lang="en-AU" smtClean="0"/>
              <a:pPr/>
              <a:t>15/01/2014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BBC0-FE1B-4113-B6C2-F2D4CC264CA8}" type="datetimeFigureOut">
              <a:rPr lang="en-AU" smtClean="0"/>
              <a:pPr/>
              <a:t>15/01/2014</a:t>
            </a:fld>
            <a:endParaRPr 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BBC0-FE1B-4113-B6C2-F2D4CC264CA8}" type="datetimeFigureOut">
              <a:rPr lang="en-AU" smtClean="0"/>
              <a:pPr/>
              <a:t>15/01/2014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BBC0-FE1B-4113-B6C2-F2D4CC264CA8}" type="datetimeFigureOut">
              <a:rPr lang="en-AU" smtClean="0"/>
              <a:pPr/>
              <a:t>15/01/2014</a:t>
            </a:fld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BBC0-FE1B-4113-B6C2-F2D4CC264CA8}" type="datetimeFigureOut">
              <a:rPr lang="en-AU" smtClean="0"/>
              <a:pPr/>
              <a:t>15/01/2014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BBC0-FE1B-4113-B6C2-F2D4CC264CA8}" type="datetimeFigureOut">
              <a:rPr lang="en-AU" smtClean="0"/>
              <a:pPr/>
              <a:t>15/01/2014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BBC0-FE1B-4113-B6C2-F2D4CC264CA8}" type="datetimeFigureOut">
              <a:rPr lang="en-AU" smtClean="0"/>
              <a:pPr/>
              <a:t>15/01/2014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BBC0-FE1B-4113-B6C2-F2D4CC264CA8}" type="datetimeFigureOut">
              <a:rPr lang="en-AU" smtClean="0"/>
              <a:pPr/>
              <a:t>15/01/2014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71ABBC0-FE1B-4113-B6C2-F2D4CC264CA8}" type="datetimeFigureOut">
              <a:rPr lang="en-AU" smtClean="0"/>
              <a:pPr/>
              <a:t>15/01/2014</a:t>
            </a:fld>
            <a:endParaRPr lang="en-AU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B0427FA-57B6-46DE-A42D-0DBF771B0274}" type="slidenum">
              <a:rPr lang="en-AU" smtClean="0"/>
              <a:pPr/>
              <a:t>‹#›</a:t>
            </a:fld>
            <a:endParaRPr lang="en-AU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AU" dirty="0" smtClean="0"/>
              <a:t>Autobiographical motivation-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2720744"/>
          </a:xfrm>
        </p:spPr>
        <p:txBody>
          <a:bodyPr>
            <a:normAutofit lnSpcReduction="10000"/>
          </a:bodyPr>
          <a:lstStyle/>
          <a:p>
            <a:pPr algn="ctr"/>
            <a:r>
              <a:rPr lang="en-AU" dirty="0" smtClean="0"/>
              <a:t>Self indulgence or inspiring self to greater heights</a:t>
            </a:r>
          </a:p>
          <a:p>
            <a:endParaRPr lang="en-AU" dirty="0" smtClean="0"/>
          </a:p>
          <a:p>
            <a:pPr algn="ctr"/>
            <a:endParaRPr lang="en-AU" i="1" dirty="0" smtClean="0"/>
          </a:p>
          <a:p>
            <a:pPr algn="ctr"/>
            <a:endParaRPr lang="en-AU" i="1" dirty="0" smtClean="0"/>
          </a:p>
          <a:p>
            <a:pPr algn="ctr"/>
            <a:r>
              <a:rPr lang="en-AU" i="1" dirty="0" smtClean="0"/>
              <a:t>Clim Pacheco</a:t>
            </a:r>
          </a:p>
          <a:p>
            <a:pPr algn="ctr"/>
            <a:r>
              <a:rPr lang="en-AU" i="1" dirty="0" smtClean="0"/>
              <a:t>Director, Business Transformation Solutions</a:t>
            </a:r>
            <a:endParaRPr lang="en-A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en-AU" sz="3200" dirty="0" smtClean="0"/>
              <a:t>Autobiographical motivation- ego trip or goal setting?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 lnSpcReduction="10000"/>
          </a:bodyPr>
          <a:lstStyle/>
          <a:p>
            <a:r>
              <a:rPr lang="en-AU" dirty="0" smtClean="0">
                <a:latin typeface="+mj-lt"/>
              </a:rPr>
              <a:t>How writing an autobiography (for private reflection) can help motivate oneself to achieve career goals and life dreams</a:t>
            </a:r>
          </a:p>
          <a:p>
            <a:endParaRPr lang="en-AU" dirty="0" smtClean="0">
              <a:latin typeface="+mj-lt"/>
            </a:endParaRPr>
          </a:p>
          <a:p>
            <a:r>
              <a:rPr lang="en-AU" dirty="0" smtClean="0">
                <a:latin typeface="+mj-lt"/>
              </a:rPr>
              <a:t>Self reflection and re-assessment of life goals through writing autobiographies at different stages of life (e.g. 30 years, 45 years, 60 years)</a:t>
            </a:r>
          </a:p>
          <a:p>
            <a:endParaRPr lang="en-AU" dirty="0" smtClean="0">
              <a:latin typeface="+mj-lt"/>
            </a:endParaRPr>
          </a:p>
          <a:p>
            <a:r>
              <a:rPr lang="en-AU" dirty="0" smtClean="0">
                <a:latin typeface="+mj-lt"/>
              </a:rPr>
              <a:t>Autobiographical writing as a means of reflecting on ones emotional intelligence, propelling change within self and taking on leadership roles</a:t>
            </a:r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en-AU" sz="3200" dirty="0" smtClean="0"/>
              <a:t>The question- what triggers change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4038600" cy="4942149"/>
          </a:xfrm>
        </p:spPr>
        <p:txBody>
          <a:bodyPr>
            <a:normAutofit/>
          </a:bodyPr>
          <a:lstStyle/>
          <a:p>
            <a:r>
              <a:rPr lang="en-AU" dirty="0" smtClean="0">
                <a:latin typeface="+mj-lt"/>
              </a:rPr>
              <a:t>Does the writing of an autobiography propel one to try new experiences in order to write about it?</a:t>
            </a:r>
          </a:p>
          <a:p>
            <a:pPr>
              <a:buNone/>
            </a:pPr>
            <a:r>
              <a:rPr lang="en-AU" dirty="0" smtClean="0">
                <a:latin typeface="+mj-lt"/>
              </a:rPr>
              <a:t>OR </a:t>
            </a:r>
          </a:p>
          <a:p>
            <a:r>
              <a:rPr lang="en-AU" dirty="0" smtClean="0">
                <a:latin typeface="+mj-lt"/>
              </a:rPr>
              <a:t>Does the challenge of trying new things make writing about it in an autobiography worthwhile?</a:t>
            </a:r>
          </a:p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2060848"/>
            <a:ext cx="446449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en-AU" sz="3200" dirty="0" smtClean="0"/>
              <a:t>The power of autobiographies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52736"/>
            <a:ext cx="4038600" cy="5472608"/>
          </a:xfrm>
        </p:spPr>
        <p:txBody>
          <a:bodyPr>
            <a:normAutofit fontScale="92500" lnSpcReduction="10000"/>
          </a:bodyPr>
          <a:lstStyle/>
          <a:p>
            <a:r>
              <a:rPr lang="en-AU" dirty="0" smtClean="0">
                <a:latin typeface="+mj-lt"/>
              </a:rPr>
              <a:t>Writing autobiographies makes one think of:</a:t>
            </a:r>
          </a:p>
          <a:p>
            <a:pPr lvl="1"/>
            <a:r>
              <a:rPr lang="en-AU" i="1" dirty="0" smtClean="0">
                <a:latin typeface="+mj-lt"/>
              </a:rPr>
              <a:t>People</a:t>
            </a:r>
            <a:r>
              <a:rPr lang="en-AU" dirty="0" smtClean="0">
                <a:latin typeface="+mj-lt"/>
              </a:rPr>
              <a:t> who influence, shape and make a difference in ones life</a:t>
            </a:r>
          </a:p>
          <a:p>
            <a:pPr lvl="1"/>
            <a:r>
              <a:rPr lang="en-AU" i="1" dirty="0" smtClean="0">
                <a:latin typeface="+mj-lt"/>
              </a:rPr>
              <a:t>Events</a:t>
            </a:r>
            <a:r>
              <a:rPr lang="en-AU" dirty="0" smtClean="0">
                <a:latin typeface="+mj-lt"/>
              </a:rPr>
              <a:t> that shape ones present and future</a:t>
            </a:r>
          </a:p>
          <a:p>
            <a:pPr lvl="1"/>
            <a:r>
              <a:rPr lang="en-AU" i="1" dirty="0" smtClean="0">
                <a:latin typeface="+mj-lt"/>
              </a:rPr>
              <a:t>Places </a:t>
            </a:r>
            <a:r>
              <a:rPr lang="en-AU" dirty="0" smtClean="0">
                <a:latin typeface="+mj-lt"/>
              </a:rPr>
              <a:t>that have an impact on ones senses</a:t>
            </a:r>
          </a:p>
          <a:p>
            <a:pPr lvl="1"/>
            <a:r>
              <a:rPr lang="en-AU" i="1" dirty="0" smtClean="0">
                <a:latin typeface="+mj-lt"/>
              </a:rPr>
              <a:t>Friends </a:t>
            </a:r>
            <a:r>
              <a:rPr lang="en-AU" dirty="0" smtClean="0">
                <a:latin typeface="+mj-lt"/>
              </a:rPr>
              <a:t>who share experiences</a:t>
            </a:r>
          </a:p>
          <a:p>
            <a:pPr lvl="1"/>
            <a:r>
              <a:rPr lang="en-AU" i="1" dirty="0" smtClean="0">
                <a:latin typeface="+mj-lt"/>
              </a:rPr>
              <a:t>Family </a:t>
            </a:r>
            <a:r>
              <a:rPr lang="en-AU" dirty="0" smtClean="0">
                <a:latin typeface="+mj-lt"/>
              </a:rPr>
              <a:t>who are an integral part of ones journey through life</a:t>
            </a:r>
            <a:endParaRPr lang="en-AU" i="1" dirty="0" smtClean="0">
              <a:latin typeface="+mj-lt"/>
            </a:endParaRPr>
          </a:p>
          <a:p>
            <a:pPr lvl="1"/>
            <a:r>
              <a:rPr lang="en-AU" i="1" dirty="0" smtClean="0">
                <a:latin typeface="+mj-lt"/>
              </a:rPr>
              <a:t>Self  </a:t>
            </a:r>
            <a:r>
              <a:rPr lang="en-AU" dirty="0" smtClean="0">
                <a:latin typeface="+mj-lt"/>
              </a:rPr>
              <a:t>and ones role in life and purpose</a:t>
            </a:r>
            <a:endParaRPr lang="en-AU" i="1" dirty="0" smtClean="0">
              <a:latin typeface="+mj-lt"/>
            </a:endParaRPr>
          </a:p>
          <a:p>
            <a:pPr lvl="1"/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/>
          </a:p>
          <a:p>
            <a:endParaRPr lang="en-AU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</p:nvPr>
        </p:nvGraphicFramePr>
        <p:xfrm>
          <a:off x="4648200" y="1124744"/>
          <a:ext cx="4038600" cy="5230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pPr algn="ctr"/>
            <a:r>
              <a:rPr lang="en-AU" sz="3200" dirty="0" smtClean="0"/>
              <a:t>The autobiographical journey begins- UAE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28800"/>
            <a:ext cx="4038600" cy="4726125"/>
          </a:xfrm>
        </p:spPr>
        <p:txBody>
          <a:bodyPr>
            <a:normAutofit/>
          </a:bodyPr>
          <a:lstStyle/>
          <a:p>
            <a:r>
              <a:rPr lang="en-AU" dirty="0" smtClean="0">
                <a:latin typeface="+mj-lt"/>
              </a:rPr>
              <a:t>Deserts of the UAE- Al Ain- 1982</a:t>
            </a:r>
          </a:p>
          <a:p>
            <a:endParaRPr lang="en-AU" dirty="0" smtClean="0">
              <a:latin typeface="+mj-lt"/>
            </a:endParaRPr>
          </a:p>
          <a:p>
            <a:r>
              <a:rPr lang="en-AU" dirty="0" smtClean="0">
                <a:latin typeface="+mj-lt"/>
              </a:rPr>
              <a:t>The motivation: </a:t>
            </a:r>
          </a:p>
          <a:p>
            <a:pPr lvl="1"/>
            <a:r>
              <a:rPr lang="en-AU" dirty="0" smtClean="0">
                <a:latin typeface="+mj-lt"/>
              </a:rPr>
              <a:t>Questioning self</a:t>
            </a:r>
          </a:p>
          <a:p>
            <a:pPr lvl="1"/>
            <a:r>
              <a:rPr lang="en-AU" dirty="0" smtClean="0">
                <a:latin typeface="+mj-lt"/>
              </a:rPr>
              <a:t>Questioning cultural identity</a:t>
            </a:r>
          </a:p>
          <a:p>
            <a:pPr lvl="1"/>
            <a:r>
              <a:rPr lang="en-AU" dirty="0" smtClean="0">
                <a:latin typeface="+mj-lt"/>
              </a:rPr>
              <a:t>Questioning direction</a:t>
            </a:r>
          </a:p>
          <a:p>
            <a:pPr lvl="1"/>
            <a:r>
              <a:rPr lang="en-AU" dirty="0" smtClean="0">
                <a:latin typeface="+mj-lt"/>
              </a:rPr>
              <a:t>Questioning ambitions</a:t>
            </a:r>
          </a:p>
          <a:p>
            <a:pPr lvl="1"/>
            <a:r>
              <a:rPr lang="en-AU" dirty="0" smtClean="0">
                <a:latin typeface="+mj-lt"/>
              </a:rPr>
              <a:t>Recording for posterity</a:t>
            </a:r>
          </a:p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844824"/>
            <a:ext cx="3360373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4077072"/>
            <a:ext cx="2304256" cy="1382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4077072"/>
            <a:ext cx="2280253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04056"/>
          </a:xfrm>
        </p:spPr>
        <p:txBody>
          <a:bodyPr>
            <a:normAutofit/>
          </a:bodyPr>
          <a:lstStyle/>
          <a:p>
            <a:pPr algn="ctr"/>
            <a:r>
              <a:rPr lang="en-AU" sz="2800" dirty="0" smtClean="0"/>
              <a:t>Reflections on the first career- engineering, 1982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268760"/>
            <a:ext cx="4680520" cy="5256584"/>
          </a:xfrm>
        </p:spPr>
        <p:txBody>
          <a:bodyPr>
            <a:normAutofit fontScale="92500" lnSpcReduction="20000"/>
          </a:bodyPr>
          <a:lstStyle/>
          <a:p>
            <a:r>
              <a:rPr lang="en-AU" dirty="0" smtClean="0">
                <a:latin typeface="+mj-lt"/>
              </a:rPr>
              <a:t>Reflections on the past ambitions- Uganda, East Africa 1962</a:t>
            </a:r>
          </a:p>
          <a:p>
            <a:endParaRPr lang="en-AU" dirty="0" smtClean="0">
              <a:latin typeface="+mj-lt"/>
            </a:endParaRPr>
          </a:p>
          <a:p>
            <a:r>
              <a:rPr lang="en-AU" dirty="0" smtClean="0">
                <a:latin typeface="+mj-lt"/>
              </a:rPr>
              <a:t>John Hanning  Speke- discovery of the source of the River Nile at Ripon Falls, Lake Victoria, in 1862</a:t>
            </a:r>
          </a:p>
          <a:p>
            <a:endParaRPr lang="en-AU" dirty="0" smtClean="0">
              <a:latin typeface="+mj-lt"/>
            </a:endParaRPr>
          </a:p>
          <a:p>
            <a:r>
              <a:rPr lang="en-AU" dirty="0" smtClean="0">
                <a:latin typeface="+mj-lt"/>
              </a:rPr>
              <a:t>Reflections on hydro power engineering , Tata Electric Companies, India</a:t>
            </a:r>
          </a:p>
          <a:p>
            <a:endParaRPr lang="en-AU" dirty="0" smtClean="0">
              <a:latin typeface="+mj-lt"/>
            </a:endParaRPr>
          </a:p>
          <a:p>
            <a:r>
              <a:rPr lang="en-AU" dirty="0" smtClean="0">
                <a:latin typeface="+mj-lt"/>
              </a:rPr>
              <a:t>Reflections on power distribution and transmissions,  Department of Water and Electricity, United Arab Emirates (UAE)</a:t>
            </a:r>
          </a:p>
          <a:p>
            <a:endParaRPr lang="en-AU" dirty="0" smtClean="0">
              <a:latin typeface="+mj-lt"/>
            </a:endParaRPr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5" name="Content Placeholder 4" descr="Discovery of the Source of the River Nil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444208" y="1124744"/>
            <a:ext cx="2318277" cy="1823467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2996952"/>
            <a:ext cx="2209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1124744"/>
            <a:ext cx="12954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4797152"/>
            <a:ext cx="2339305" cy="158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48072"/>
          </a:xfrm>
        </p:spPr>
        <p:txBody>
          <a:bodyPr>
            <a:normAutofit/>
          </a:bodyPr>
          <a:lstStyle/>
          <a:p>
            <a:pPr algn="ctr"/>
            <a:r>
              <a:rPr lang="en-AU" sz="2800" dirty="0" smtClean="0"/>
              <a:t>Reflections on self- west meets east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6792"/>
            <a:ext cx="4038600" cy="4798133"/>
          </a:xfrm>
        </p:spPr>
        <p:txBody>
          <a:bodyPr>
            <a:normAutofit/>
          </a:bodyPr>
          <a:lstStyle/>
          <a:p>
            <a:r>
              <a:rPr lang="en-AU" dirty="0" smtClean="0">
                <a:latin typeface="+mj-lt"/>
              </a:rPr>
              <a:t>Reflection on self - western influences (Uganda) and eastern influences (India)</a:t>
            </a:r>
          </a:p>
          <a:p>
            <a:endParaRPr lang="en-AU" dirty="0" smtClean="0">
              <a:latin typeface="+mj-lt"/>
            </a:endParaRPr>
          </a:p>
          <a:p>
            <a:r>
              <a:rPr lang="en-AU" dirty="0" smtClean="0">
                <a:latin typeface="+mj-lt"/>
              </a:rPr>
              <a:t>Untamed Africa and its influences</a:t>
            </a:r>
          </a:p>
          <a:p>
            <a:endParaRPr lang="en-AU" dirty="0" smtClean="0">
              <a:latin typeface="+mj-lt"/>
            </a:endParaRPr>
          </a:p>
          <a:p>
            <a:r>
              <a:rPr lang="en-AU" dirty="0" smtClean="0">
                <a:latin typeface="+mj-lt"/>
              </a:rPr>
              <a:t>Reflection on future directions- a career in management till 45 years</a:t>
            </a:r>
          </a:p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5" name="Content Placeholder 4" descr="hippo on the River Nil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270729" y="3068960"/>
            <a:ext cx="2453296" cy="1440160"/>
          </a:xfrm>
        </p:spPr>
      </p:pic>
      <p:sp>
        <p:nvSpPr>
          <p:cNvPr id="6146" name="AutoShape 2" descr="data:image/jpeg;base64,/9j/4AAQSkZJRgABAQAAAQABAAD/2wCEAAkGBwgHBgkIBwgKCgkLDRYPDQwMDRsUFRAWIB0iIiAdHx8kKDQsJCYxJx8fLT0tMTU3Ojo6Iys/RD84QzQ5OjcBCgoKDQwNGg8PGjclHyU3Nzc3Nzc3Nzc3Nzc3Nzc3Nzc3Nzc3Nzc3Nzc3Nzc3Nzc3Nzc3Nzc3Nzc3Nzc3Nzc3N//AABEIAKAAoAMBIgACEQEDEQH/xAAcAAACAwEBAQEAAAAAAAAAAAAGBwAEBQEDAgj/xABDEAABAwMDAgQDBQQHBgcAAAABAgMEAAURBhIhBzETIkFRFGFxFTKBkaEjQoLRFjNScpKxwSREU2Lh8TVDhJSiwvD/xAAVAQEBAAAAAAAAAAAAAAAAAAAAAf/EABQRAQAAAAAAAAAAAAAAAAAAAAD/2gAMAwEAAhEDEQA/AHjUqVKCVKlSglSuZoR1Z1CtGnXfg0b7jdVHa3b4fnc3egVj7v8Anj0NAXZFdpSzV9VLjFVfUCPbkRiHWrMgBTjwHcLOPbPGR9AaOtGarhastCZsPyOoOyTGV99hz1B+XsfWgIKX+o9d3WNqiVYNNaf+15MVlDj5D4b2bhn1HsU+vrRrPuMK3tF2fMjxm0jKlPOpQB+JNAPSBBubmotULBzdJ5S2TnPhIyBwe3f9BQc/ph1CH3un/HymprZ0XrN3UdwuNtn2p22T4AQXWHF7jhWfl9PzowI4pY3h9rTnWmBOkvNsQrxbiw4465tT4iDxnPHo2P4jQM+uEgd6+W3EOICmlpWk9ik5FCWvNaNacabhQWvjb5L8sSE35iSeylAc4z+f5kAX5FdpVs6r1tpFDZ1raPtGArBXPgAFTOfRYAA47Z4+po/0/qG16ihCXaJjchr94JPmbPspPcH60GrUqCpQSpUqUEqVKlBKlfDjiW0qWshKUjJUTgAV5Qp0WfGRJgyGpDCxlLjSwpJ/EUFTUsaXMsFwj259bEtyOsMOtq2lK8cc+nNA/Q+3WhWl2roxCSm7KW43MfdJU7vCjxk8gEYOB7+tMKfPi26G9MnPIYjMpKnHVnASBS16QyHHr1qaZb4zrenZ0vxobroCNzmSFADuc/ptx3zQNLil7qHpy/K1C5ddN3x6xKloKZyWEE+Kc53DChgn1/P1Odm86oSl5CLQhctTLyUyCj+rAUDwT3PAUeOCU7c5IFWr+1OucCKuzPupS6NxLbvgnGN6FZ7jzJSkj2Wcg9qAVa6Y6MhPBd6lP3GWElRVOmHeUjJ7AjsAaKIc6waegrgQAiPGhBrcyygkIDqvKfnkqyfrVRvTpjbnrpc2fA8TK1FsI3pS4pbfJOE43kHA5wMY7VlPXfQFpdLkm/R1yEFJURJU6olOzAKU5/4SOAPSgKZOorfGt/x7q3Ph/wBr5koKj+zJCsAd+xxjvWdfomlNTqjxb001KKSvwiQsbedpO5PYEjAyeccVgs676b+FHiNXRDbTSlFpJjPoSkqVuPJTgc1pWd7R8uXFXZ77GV8MorQw3JRxlSlY58yRlXYYBAA9KDGb6ZQ20/FaI1PPtZH3Q0/4zJPsRkf5n6GtrROiPsSVIvF7l/al/kk+JMUOEJ9kD04/l2q2vTLzbLbbMlWdrKFPsqUyvhwrdXlJ/e4GM/nUjX6Uww6uTGcdDS9qk42ublObG2k5ACl4GSe2SOcHNAUFIKCFJBBHIPOaUuqLLEtPUvTbeliu3XC4OFyYmMcNllJyco7c+b5cH1powbhGnJWYzqVKbO1xvPmbV/ZUPQ/KlmbhHhdbn5OoguGlUJMa1reH7NzJ5Vu7DJKh+OD3FA1k9q7XB2qZ+VB2pXAa7QSpUrN1JLmQbFPlW2KqVMaYUpllPdS8cUAHry4S9W6hRoWxultnhd3lJP8AVN99g+vGfqB2zX0/0xeszpmaDvcq1ycDdHfWXGHiB+9kE8+/PyxXp0QRb1abkS2ZPxF1kyFOXJShhaXMnCSPbufYkmmPkUCoTp7Vms7ghHUAMwbPbiFKjxV7US1jncTk+XHc8fIA80WTWPtqwsNadfYjW9tZZcaLam/2YO04xyMDkJwN3GTg15ajua51yat0NwLZadCXm0J3qcc7hJT6oGCVAEK7EcAg+t0uVn0Hp9VwmoSysoSgtodLjkhwZOApXKzknzHnHJoKsNFkhWmVd9QMtMNk+G8qQcsvDIIKUcjkgHbzg5AyBmsFrVuptV4idPbQ1AtSPILnNQEpAH/DSOB+R+grth0ncdbzW9Sa8ChHzvg2gEhDaT2Kx8+DjufXjyhnttoZaS00gIQgbUoQMAAegFAuo/SaLOd+J1fe7le5B+8hbxbaH0A5H4ED5UTQtC6UhJxHsFv+q2Asn881WTriEibKZm2+4Q48aSYy5zzaCwHBjAKkqJSCCCCoAcjJB4oZgTdQWfSETVUe4P3Jh0lx+3yiPM0twhstKxuSoBSOCSDQHA01pxxS0fYlqJT3AiN5H6cVlXTppo+5JUHbIw0o8742WiD/AA1iPwJ2jGm9VHfMuE5SUXljxMJdW4cNbM8JCFqSgf8AKTnmvWXebrYtS2r+k9+ZaZkR3334jLSQ0kjalDaDjetWV/U7ewoKytB6l02PG0TqaQttPIt9zVvbV8gcYH4AfWve0dQml3Bqza5txst3SctOLH7FaiCnchXO3ueckc4zRjYL/CvzT7kFMlIju+E4JEdbSgvAOMKAPYj86+tQWG2ajt6oN3iIkMnlOeFIPuk9waDJEJWmrc0mEtpSnHtipr7SnPCbwVFSkg8lRHOCkFSt2PfwmxrPrqzqtF4QPigncQlBStpf9pGRwcFJKeSNwCqF4s+7dLbgxbr067P0o8rZGm4yuH7JXj935e3b+zRvcWmYls8SzGNDaeSlS5ySMIT3CgB99RJwPfPPoCANbbh1JsSXNMRbS1dHY5Hw91kqIbDJ7buRuIwfXI9c+vbvonXEyCu7TdULeu8Uh+LBi5QxvTzt9Mn0GR688UxrBd2rvBDyUuIcTgLQ43sOfQ7SSQD7Hkcg4IIGme1AOaB1SzquwtzQkNy2z4Utn/hujv8Age4okpT3R1rR3V2I5blBxm/o2zoTI3LQvPlc2jtkkn8FmmwKCVwjNdryekMsDLzzbY91qAoFf1Gtn9DJv9OdPPtxXg4ludEUcIl7iB29/U/TPfOTO7Xp1jTDVwCFQpUhpKktOp3lpSk5O4DvsGSf7p96EdbSGdVa90zpuI83IhsuKnTS0sKT5Pug4PyI/iFEEHVEibdvhF29GzyoLJ3h5pZGcKCkBONu31AJyBuxyH1pZmBCt797Usx2NilL8Vxl1DSRyspdSMkZ3Zye+4kZoY0nCc6h6mc1deGj9jw3C1aIrg4JB5cI+o/P+7ze6tzJM0WnR9tcKJV5kBLyk90MJ+8f9fokijy1wI9rgR4MNvw48dsNtoHoBQWFrS0hS1qASkFRUewFLTUF2s97utmuOy9fBOvfCl9PxDEdxKiQlaVpIAUF4wT94EjnAwzqDLja2mJ0+xpV8PBvzDio5BwGZQHm288bhhYA9ULPc0Ga225bLR1AYlvKnqjoU4FPoGXE/CpKd2OCeME+uKvzY7TNm0ZZ0J/2d2VHSQDjhppTo+vLYqk1cWZTpmXVPgxbtFFsurSv90lpyAF+wUFqTuPB/Z4+8KrGe+1abaxPKvtjTExtyU16vxgFNl9I9UltRVx2II9KA11bERN0vdYzhO1yI4MjuDtOCKHI7jdx1hpOe82la3rI+6nckEpUSwcj2OFH8zWvrSeUaVkiAsOSbg2I0Lac+I475Uke4Gdx+QJocmXBuDdHJltHjps8AWiA2n/eJjhSShPvtCG8nsMqz2NBkypEu32By5uajftwul3eRGShLaENguL/AGilbSpf7NGQMgHyjGeaP7Hqey3WQYEC5okS2mwpaFpKHFJ/tbSBkfQetCcdmFBaiuuNpl27TMURYoxkSpytqfJn1GNo7+ZZ7baLdLWQ2uK5InFD12mK8WbJA+8s/uj2SkeUD2FBoXW2Q7xbn4FxZS9GfRtcQfX+R+dLjRr7umb5I6fagWZEN5CnLW+7gBxo92/rwfoQflTToF6tWF66ab+0reS3dLQv4qK4gebA5UPy5x7pFBcDq7Pd2hJcllbj6gSFqUwplW7bnJCGyMZJPmVhXfNenUTVS9KacM6PGL77ywywf3EKUDhSz7cfngVRmXBrU+iIV/jNoWoID20lspaWOFKO87RsIJycnCSBya9bjARqrQM21PKWuQI5QC9u3hxIyhStyU8nAPAxycH1oPjp/ow2cu3u9vfG6hneeRJJyGwf3EfLtkj244o2FBfSrUCLvoq3fFvgTI6PhnkuLG/KOMnPOcYo0oB3qHPVbdEXqU2opcTEWlCgcEFQ2gg/jQZpXpVYbnp22Tb78dKlPx0OuJclKCUqUM4AHtnFbPXBxTfTa5bDgqW0k/QuJows6Qi0wkpxgMNgY/uigxLZpTTek9861WtDL4R4W5BKlq3EAJGT6nFUtNRDcLu7dJcBIdC1ELVuwPMShScoAPlPcK7HkA0UXRtT8J1pDbDm4YUmQncjHrkev0oW6dqJjso24SIbZSUjCFehPDy0k8c+VJ9+9Bk6bQq99YtQXVzlm1RkQWMj948kg/4/8VMulv0ZHisalnKVlUi8vHJ9h/3pkUErG1ULb9iSXbxv+GZAc3NEhxKgfKWynkLzwMc5NbNDGtdPy7y3Bk22UtmbAf8AGabKgG3fQhQII3AcpJBwaDBhaMvdwWmfeL2uM682W3YqYzThdaPZD5I2OkDI+7xk4NYjmgU3TUws6NR3GRBt48aUFLSVRyv7jLRxlGQCSM4A28cg1YnS9UOxlsTHtRplFtQ8CNFbQFKKVD+sQkjG7bjChwfyx4Aveh7k/dU29NptstGwomK8ZLhTvUFPLSrLbhylIJzkmgM5vSyzKgNM2+ddoT0ZJEV5E5xXgZGDtSTgAjIIGOCaFNMaCu0sO7dUPMTLY8uE4ypjIZAAP7JQUClK0qScpwrk5Oc1uK1pf4yZD8qZp8sHf4SwlYSjCikZVv8AMOPlQ5Z9RXzT1wn3CRIjrZur4kJNzjuRm30lKQlSHOQg9xtUCcJB+dAbaZtaY14at99KVzYLRdt7DKA3ES3naVtNjssZwdxJG7jhXJwKVFw1dM1cwmJYbU27dG1BUeVHm7hGUQPPvSnaAArkKPOCMHFMuzx5UW2RmLhLMyWhsB6RtCfEV6nA7D2oLtfK0haSlQBSeCD2Ir6qGgV/SmO3Fb1To98FbcCYoNoJOfCcHHPv5c8diaLNJ+IFPmVKjqmOpQ47H8RS3mTjGFkn6DASkdz60MWJSo3XPUMZAAak2xt9Q91J8MA//JVbdoWyjUXhBZLTb77bLe5AWhaioqK0gbtp2qwSeRgkHINBWn9J9IzZCpJgvMPKUVFbEhaeScn1oZe0+5oLXWmBbbtdH7fcJDjL7MqSVIB24SMDAPf1B7Cm/S46xAod0lISrBavbP5E/wDSgN75ZoN+trtuujPjRXcFSAopOQcg5HI5FAh6WP2hRc0dqa42pWchhxXis/lx/rTLrhOKBf8AT2/3292e8x7mtiTcbfPVDK0I2BQGATgfPd7VY6cym3FOMiMhp74dtbjgaQN6iMnzB1RPfkFKcZGQM4rK6fLat/UjW9rQ4lSHn0TEYUCAVZKh+BWPyoqt15Kr6q0ogsMIbU6CpK1BWE4wQnZtwdyc+bjIz3FAN9FlBqHqOEeFxry8D+n8qZFLXTKzZOr2orQ5kM3RhE6PnsVDhWPzV/gNMqglSpVK7XJu1wlynULcx5UNNjK3VnhKEj1JP/Wgu14THQzEfdIzsbUrHvgVhidqDKUPN2lpw7QpKVOubCfTO0Z7fL9aqPy7g5Gd+IvMRKVjZhuMgJO4eUeZ3JJ59RnBoB/pzZ4LtyblPW+MH2bREeK/CTy9IK3Vq+owAPlTM9Pf9aW2nYU+1SpzKboywmG3FtS3ENBS3i01uQsBZwglLoBT5skUQB+6xidl48dwAqUzNjNnIGAQPCwR5jjOFevyoCoDHAAA+VdofRfJ7DjKrlb47URx/wABUhmSpXhrOQCUqbT5SoAZ+YPbmt8H3oO1w9ua7XFdqBa2bc/14vroTluPaUNFQ9CS0R/9vyowjxZAvapLUyMuIoq3ssoDagr0KiM7/bunHz9A7pW4LldtW6oAKmpc3wmSOd7bY4I+oIrW0hFjOXh2clsJdUwHW8FpeUOE4ytKQrcNp4Oe/dWOAyr9dtVXzW03TGmbjDtzEJhtyRJW1vdG70HcZ5Ht9atWvpXbUzmrlqC43C9XBtQWlyQ8UpSQQRgDnGRnGcfKqPTWS1ceoOuLlvRvMhDDadw3FCNySrHt5RzTOHaghpVSrtqfXt6uViszyLHbre74M2QV7pCuSMADBAO09iPr3FNU0sZShpPrAzIXlEDUzQaUccCQnaB+Zx+KzQFmktG2fSjBTbI5VIcH7aW6dzrp+Z9BnnA4rFnNXiJeVyHG3fDfeU54aFKVynyhSUIUAQU+CPPnGFKIxmjzPFY+q7Wm7WZ1n4dD7rf7RptePMoDtkggZBIz6ZzQBvVZp6AbNrS2pDjtokYkBs53MKOFDPyPH8WfSmHAmMT4bEyK4HGH20uNrByCkjIocsEqHfrfMtLrba4oYSjwPDLRDK04A2rO/tnzEJyc4HFDXT+c9o6/PaFvTqi1uLlokOdnm1HOz2z/AK5+WQZj7qGWlOvLCG0AqUpRwAB3JoLh6gtNxlG8y7nGbLaVJt0cq8Twwe7qkJ53q9u4TxwVKo1WAtJCkgpIIII4IpXNaFvcV5/4RqMlhT7imm1Pq8jZWShOQR2TgYx6etBrO3u2oCVuSn3SrblaWVMFwg5OPEcB+nsMjPNfUbUFqLiCfjGuU5UA0olIUVEfs1bsEnnGe31qvF0ndWgpTsVhDi/vqhuIYJ/HaVH8TXjeNO6gFqeTEhJfcCSUodkh5ecd0FWAFDv3oL9vvVqL18WzLLy37kl0fCgLICWmkgq9EjyEebHIPqK8l6itLWOJbCAU4VmPjAUVAeVY45Ix/rWbPsxlO2lrStlltKYa8GWqYyWGy2BkFZVy4rcT2zncrJxWmdM3VQG5h0HbjDNx2JH0Tt4+lBYi3mwPtOxZdzaEWQ0pt1uQw41uyeDuUcE49eSeDmtfSF3buEaRE+MalyICw0480sKDqCMoXx6kd/8AmCqFJei7m5kxoUZtSj59733vqUbea3un9im2Bq4MzY0ZoPvpcbWw4VZGwJwQeRjHue/pQFtB3VPUJ0/pGSY5Kp83/ZoqE/eK18ZA9cDJ+uPeiuVJZiR3ZElxLTLSStbizgJA7k0sdNId6g6zVqmU2tNitZLNraX2eczy4R/+52j900G1EgI0b0+h2ZL6GJamyhTvmwHFeZaiR2AJIzlIHA3DIrZ0XGeYtPiyFvKckOKcw8WlFI7DC2x5gcZBOTg81l3FZvmpWGWiy7FZBQtLcoNvNEKBK8cKGCEZSQQeDxgZL4zLcZhphhAQ02kJSkDsB2oAvV/T5i5yxedPSDZ783lSJLPCXT7LA759/wAwa9Onuq7jen7jaL5DSzdLUpKJDrKgWnM9iPY8Zx/2BJqK7MWOyTLpKIDUVorOf3j2A/E4H40J9HLU/E0w5dZ4JnXqQqa6o98K+7/qr+KgPjzQt1G0urVOnlRYyw3cI7iX4bpONrie3Pz7flRTUoFqjTnUm4pR9p6uiQU+qILG4kf3iBzWW79q9MtRw5t1vE67WC4gMSZEpZUY7uSQQCTgY9vTPsKb1Urzaod6tj9uuLIeivp2rSf0IPoQeQaAY1Xq2yaNYU4y0iVc553x4kc7lvqV2PGcJJ/MngE1lab0Zcr3dmdTa+WHZqcKiW5P9VFHcZGTz64z9c8YvaK6fWnRYduEmQJU3BBmSMJDTY4ATnhPAGT/AJDiuXfqnp+HJ+DtSZd7nHgM21rxOfmrt+WaA7xUwKXCrl1Lvv8A4babbYWFdnJ7hcdx/dAIB+RFVJ2k5uzfrDqPKSM7i3HcTGTj2780DNekMx07pDzbSf7S1BI/WqDmorG39+8QB/6lH86AbX000BLlqY8K4T5BClqckOupzggHkBIzk4r6fsOhLal8DRrzqY4VuUS3ztVtOPEdBJyRj3zQHA1Pp9XAvdv/APcp/nVuNdrbKVti3CI6r2Q+lR/Q0vnbVopL7rD2hnGy1v3nbH427Aezuf8AzE/rXo90/wCn0m3LuMiyOw2UuFpRLziCCF7eyVEfe4zQMqu0nmdE6fgyXWbZqm62Pavc2DKU2nHqClYTzn5nuK1xaupFsw5Z9S2y9x+SG57W1R9sFPf/ABCgY0hhmSw4xIaQ6y4kpWhacpUD6EUrrjY7105mPXfSCFzrG4rfMtKiSWh6qb+gx8xjnI7XT1HudkUEax0rPhN5AMuGA8yOe5PoPXuT8jRdYdUWTUbO+z3JiScZLaVYcT9UnkUA8rXumWdNTdVwn0r3hKFsE7VqeAwlBT6Ej19k+wod05obUl0gi/ytT3K1XeetUhTDSiWkhX3QUZ9scHOBgUTTemOnZep49+EbwnG1+I7HQMNPLHKSR6c8kDg+tG9AqLporXN6VEtN/vkKfY/HQ5IWhHhvKCecEYx+vfmmo02hppDbSQlCEhKUp4AA7CvupQSpUqUErhOK7Q11EiXaZpKciwS3o05Kd6PB4U6B3QD3GR6jnNAA9dptnd+y0O3Bp+RFlJ+KtiZBHisnk5APlPHBODhRxTL0zBs0a1RndPxYzEN5pK2ywgDck8gk+vek1paHZW7e3cYkUPtvsqkOrc8zjzW0Ny2FE91IyHU9iR+JrkbW980DbpGmYsJqW3CfUmNPeKinwl+dHAGDkKyPN69uKgdWoojku0yG46Vl/bloIUAd38XlP0PFDbWnIMW3SGbrPbhsSI/hvFDwYUoZcOVEbfRzBHH3R6UoY2tNR6nvsKFddQyYkKVIS058FtZCAo4GMcnnHcmmvG6RaVStLtwamXJ4DaXJcpaifyIqj5XqTR9puaLgzqa3KeUlYkJElToWV7CSkJJCeUZxj1PavCZ1A6dfFPSnZzbjzrZbcU2ys705B5AHcEDB7iiiHonS0Pb8Pp62JUj7qzGSpQ/EgmtVFrt7YwiBFSPkykf6UC6V1F6bSnluOupU44gocU5DXhwEpPm4wo5Qk5OcYqzC1loR60m1v3yJ8P4hU2Nqm8ebcMgjHB/DAFHxgQj3iRz9Wk/yqrL09ZJqNkuz299Ps5GQofqKAZt6NLy1PN2bUcVwuJQUMpmIc8MpWVZIzlWSed2ST3r1h6dFuultKnW1IUE71sslvK0IPdSTg7lKJwRzjHOK+7h0x0bP3eJYo7RI+9HJax9AkgfpQRr7TY0DaEXTTuoLxFcU+hpqKqRvbV3J4PsATzntQOYgKSQrkHuCKSnWGDpuBe7OxEaYtdzkPByROYJbLLOducJ/eJzg4z5TWVYesmpIjiGbgxHuqTgAY8J0/ikEE/w1chujUEq6369tmMLopbW1zG6LbmMF4/IqVtb45ySRQOq2TYc2E09bZTUmKU4Q6054gIHHfPJq5SP0XbZLPURiLZFv21LbJl3mK0rcwzvOUR8HI3AFIJ78HGMYDwoJUqVKCVKlSglcIrtSgR2qWE6D1RLBUli1TCblbllBKGpaQQtogfurSpSTx2Un+zxVgO32/bG9H2J5cRJQlqZMw2hKG3A4z37lvK0cZyk9qd1ytNuuoZFyhMSgw54jYeQFBKsEZwfkathIAwkYHsKBQ27o5KlPtS79em2nUL3pbtsZCNh3bsbyMnB7ZB4pvgYAFdqUEqVKlBKlSpQShTqBolnWsSKy9cJEMxVKWjw0hSVKIAyoHvgZ7EdzRXUoEhI0RrXS37WzsWy7NIWHEhhhDDgUlC0tkpGAdpVu4OSrFZf9KrdBQ81cIsiJIitpV8HLaVvcQxjwGicebc6pTqzwOMc96/QWKo3OzWy7eF9pQY8ksrC2y6gEoIORg/hQDnS/Tj9j08JFzKl3e4rMqa4v725XISfp/mTRlUqUEqVKl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6148" name="AutoShape 4" descr="data:image/jpeg;base64,/9j/4AAQSkZJRgABAQAAAQABAAD/2wCEAAkGBwgHBgkIBwgKCgkLDRYPDQwMDRsUFRAWIB0iIiAdHx8kKDQsJCYxJx8fLT0tMTU3Ojo6Iys/RD84QzQ5OjcBCgoKDQwNGg8PGjclHyU3Nzc3Nzc3Nzc3Nzc3Nzc3Nzc3Nzc3Nzc3Nzc3Nzc3Nzc3Nzc3Nzc3Nzc3Nzc3Nzc3N//AABEIAKAAoAMBIgACEQEDEQH/xAAcAAACAwEBAQEAAAAAAAAAAAAGBwAEBQEDAgj/xABDEAABAwMDAgQDBQQHBgcAAAABAgMEAAURBhIhBzETIkFRFGFxFTKBkaEjQoLRFjNScpKxwSREU2Lh8TVDhJSiwvD/xAAVAQEBAAAAAAAAAAAAAAAAAAAAAf/EABQRAQAAAAAAAAAAAAAAAAAAAAD/2gAMAwEAAhEDEQA/AHjUqVKCVKlSglSuZoR1Z1CtGnXfg0b7jdVHa3b4fnc3egVj7v8Anj0NAXZFdpSzV9VLjFVfUCPbkRiHWrMgBTjwHcLOPbPGR9AaOtGarhastCZsPyOoOyTGV99hz1B+XsfWgIKX+o9d3WNqiVYNNaf+15MVlDj5D4b2bhn1HsU+vrRrPuMK3tF2fMjxm0jKlPOpQB+JNAPSBBubmotULBzdJ5S2TnPhIyBwe3f9BQc/ph1CH3un/HymprZ0XrN3UdwuNtn2p22T4AQXWHF7jhWfl9PzowI4pY3h9rTnWmBOkvNsQrxbiw4465tT4iDxnPHo2P4jQM+uEgd6+W3EOICmlpWk9ik5FCWvNaNacabhQWvjb5L8sSE35iSeylAc4z+f5kAX5FdpVs6r1tpFDZ1raPtGArBXPgAFTOfRYAA47Z4+po/0/qG16ihCXaJjchr94JPmbPspPcH60GrUqCpQSpUqUEqVKlBKlfDjiW0qWshKUjJUTgAV5Qp0WfGRJgyGpDCxlLjSwpJ/EUFTUsaXMsFwj259bEtyOsMOtq2lK8cc+nNA/Q+3WhWl2roxCSm7KW43MfdJU7vCjxk8gEYOB7+tMKfPi26G9MnPIYjMpKnHVnASBS16QyHHr1qaZb4zrenZ0vxobroCNzmSFADuc/ptx3zQNLil7qHpy/K1C5ddN3x6xKloKZyWEE+Kc53DChgn1/P1Odm86oSl5CLQhctTLyUyCj+rAUDwT3PAUeOCU7c5IFWr+1OucCKuzPupS6NxLbvgnGN6FZ7jzJSkj2Wcg9qAVa6Y6MhPBd6lP3GWElRVOmHeUjJ7AjsAaKIc6waegrgQAiPGhBrcyygkIDqvKfnkqyfrVRvTpjbnrpc2fA8TK1FsI3pS4pbfJOE43kHA5wMY7VlPXfQFpdLkm/R1yEFJURJU6olOzAKU5/4SOAPSgKZOorfGt/x7q3Ph/wBr5koKj+zJCsAd+xxjvWdfomlNTqjxb001KKSvwiQsbedpO5PYEjAyeccVgs676b+FHiNXRDbTSlFpJjPoSkqVuPJTgc1pWd7R8uXFXZ77GV8MorQw3JRxlSlY58yRlXYYBAA9KDGb6ZQ20/FaI1PPtZH3Q0/4zJPsRkf5n6GtrROiPsSVIvF7l/al/kk+JMUOEJ9kD04/l2q2vTLzbLbbMlWdrKFPsqUyvhwrdXlJ/e4GM/nUjX6Uww6uTGcdDS9qk42ublObG2k5ACl4GSe2SOcHNAUFIKCFJBBHIPOaUuqLLEtPUvTbeliu3XC4OFyYmMcNllJyco7c+b5cH1powbhGnJWYzqVKbO1xvPmbV/ZUPQ/KlmbhHhdbn5OoguGlUJMa1reH7NzJ5Vu7DJKh+OD3FA1k9q7XB2qZ+VB2pXAa7QSpUrN1JLmQbFPlW2KqVMaYUpllPdS8cUAHry4S9W6hRoWxultnhd3lJP8AVN99g+vGfqB2zX0/0xeszpmaDvcq1ycDdHfWXGHiB+9kE8+/PyxXp0QRb1abkS2ZPxF1kyFOXJShhaXMnCSPbufYkmmPkUCoTp7Vms7ghHUAMwbPbiFKjxV7US1jncTk+XHc8fIA80WTWPtqwsNadfYjW9tZZcaLam/2YO04xyMDkJwN3GTg15ajua51yat0NwLZadCXm0J3qcc7hJT6oGCVAEK7EcAg+t0uVn0Hp9VwmoSysoSgtodLjkhwZOApXKzknzHnHJoKsNFkhWmVd9QMtMNk+G8qQcsvDIIKUcjkgHbzg5AyBmsFrVuptV4idPbQ1AtSPILnNQEpAH/DSOB+R+grth0ncdbzW9Sa8ChHzvg2gEhDaT2Kx8+DjufXjyhnttoZaS00gIQgbUoQMAAegFAuo/SaLOd+J1fe7le5B+8hbxbaH0A5H4ED5UTQtC6UhJxHsFv+q2Asn881WTriEibKZm2+4Q48aSYy5zzaCwHBjAKkqJSCCCCoAcjJB4oZgTdQWfSETVUe4P3Jh0lx+3yiPM0twhstKxuSoBSOCSDQHA01pxxS0fYlqJT3AiN5H6cVlXTppo+5JUHbIw0o8742WiD/AA1iPwJ2jGm9VHfMuE5SUXljxMJdW4cNbM8JCFqSgf8AKTnmvWXebrYtS2r+k9+ZaZkR3334jLSQ0kjalDaDjetWV/U7ewoKytB6l02PG0TqaQttPIt9zVvbV8gcYH4AfWve0dQml3Bqza5txst3SctOLH7FaiCnchXO3ueckc4zRjYL/CvzT7kFMlIju+E4JEdbSgvAOMKAPYj86+tQWG2ajt6oN3iIkMnlOeFIPuk9waDJEJWmrc0mEtpSnHtipr7SnPCbwVFSkg8lRHOCkFSt2PfwmxrPrqzqtF4QPigncQlBStpf9pGRwcFJKeSNwCqF4s+7dLbgxbr067P0o8rZGm4yuH7JXj935e3b+zRvcWmYls8SzGNDaeSlS5ySMIT3CgB99RJwPfPPoCANbbh1JsSXNMRbS1dHY5Hw91kqIbDJ7buRuIwfXI9c+vbvonXEyCu7TdULeu8Uh+LBi5QxvTzt9Mn0GR688UxrBd2rvBDyUuIcTgLQ43sOfQ7SSQD7Hkcg4IIGme1AOaB1SzquwtzQkNy2z4Utn/hujv8Age4okpT3R1rR3V2I5blBxm/o2zoTI3LQvPlc2jtkkn8FmmwKCVwjNdryekMsDLzzbY91qAoFf1Gtn9DJv9OdPPtxXg4ludEUcIl7iB29/U/TPfOTO7Xp1jTDVwCFQpUhpKktOp3lpSk5O4DvsGSf7p96EdbSGdVa90zpuI83IhsuKnTS0sKT5Pug4PyI/iFEEHVEibdvhF29GzyoLJ3h5pZGcKCkBONu31AJyBuxyH1pZmBCt797Usx2NilL8Vxl1DSRyspdSMkZ3Zye+4kZoY0nCc6h6mc1deGj9jw3C1aIrg4JB5cI+o/P+7ze6tzJM0WnR9tcKJV5kBLyk90MJ+8f9fokijy1wI9rgR4MNvw48dsNtoHoBQWFrS0hS1qASkFRUewFLTUF2s97utmuOy9fBOvfCl9PxDEdxKiQlaVpIAUF4wT94EjnAwzqDLja2mJ0+xpV8PBvzDio5BwGZQHm288bhhYA9ULPc0Ga225bLR1AYlvKnqjoU4FPoGXE/CpKd2OCeME+uKvzY7TNm0ZZ0J/2d2VHSQDjhppTo+vLYqk1cWZTpmXVPgxbtFFsurSv90lpyAF+wUFqTuPB/Z4+8KrGe+1abaxPKvtjTExtyU16vxgFNl9I9UltRVx2II9KA11bERN0vdYzhO1yI4MjuDtOCKHI7jdx1hpOe82la3rI+6nckEpUSwcj2OFH8zWvrSeUaVkiAsOSbg2I0Lac+I475Uke4Gdx+QJocmXBuDdHJltHjps8AWiA2n/eJjhSShPvtCG8nsMqz2NBkypEu32By5uajftwul3eRGShLaENguL/AGilbSpf7NGQMgHyjGeaP7Hqey3WQYEC5okS2mwpaFpKHFJ/tbSBkfQetCcdmFBaiuuNpl27TMURYoxkSpytqfJn1GNo7+ZZ7baLdLWQ2uK5InFD12mK8WbJA+8s/uj2SkeUD2FBoXW2Q7xbn4FxZS9GfRtcQfX+R+dLjRr7umb5I6fagWZEN5CnLW+7gBxo92/rwfoQflTToF6tWF66ab+0reS3dLQv4qK4gebA5UPy5x7pFBcDq7Pd2hJcllbj6gSFqUwplW7bnJCGyMZJPmVhXfNenUTVS9KacM6PGL77ywywf3EKUDhSz7cfngVRmXBrU+iIV/jNoWoID20lspaWOFKO87RsIJycnCSBya9bjARqrQM21PKWuQI5QC9u3hxIyhStyU8nAPAxycH1oPjp/ow2cu3u9vfG6hneeRJJyGwf3EfLtkj244o2FBfSrUCLvoq3fFvgTI6PhnkuLG/KOMnPOcYo0oB3qHPVbdEXqU2opcTEWlCgcEFQ2gg/jQZpXpVYbnp22Tb78dKlPx0OuJclKCUqUM4AHtnFbPXBxTfTa5bDgqW0k/QuJows6Qi0wkpxgMNgY/uigxLZpTTek9861WtDL4R4W5BKlq3EAJGT6nFUtNRDcLu7dJcBIdC1ELVuwPMShScoAPlPcK7HkA0UXRtT8J1pDbDm4YUmQncjHrkev0oW6dqJjso24SIbZSUjCFehPDy0k8c+VJ9+9Bk6bQq99YtQXVzlm1RkQWMj948kg/4/8VMulv0ZHisalnKVlUi8vHJ9h/3pkUErG1ULb9iSXbxv+GZAc3NEhxKgfKWynkLzwMc5NbNDGtdPy7y3Bk22UtmbAf8AGabKgG3fQhQII3AcpJBwaDBhaMvdwWmfeL2uM682W3YqYzThdaPZD5I2OkDI+7xk4NYjmgU3TUws6NR3GRBt48aUFLSVRyv7jLRxlGQCSM4A28cg1YnS9UOxlsTHtRplFtQ8CNFbQFKKVD+sQkjG7bjChwfyx4Aveh7k/dU29NptstGwomK8ZLhTvUFPLSrLbhylIJzkmgM5vSyzKgNM2+ddoT0ZJEV5E5xXgZGDtSTgAjIIGOCaFNMaCu0sO7dUPMTLY8uE4ypjIZAAP7JQUClK0qScpwrk5Oc1uK1pf4yZD8qZp8sHf4SwlYSjCikZVv8AMOPlQ5Z9RXzT1wn3CRIjrZur4kJNzjuRm30lKQlSHOQg9xtUCcJB+dAbaZtaY14at99KVzYLRdt7DKA3ES3naVtNjssZwdxJG7jhXJwKVFw1dM1cwmJYbU27dG1BUeVHm7hGUQPPvSnaAArkKPOCMHFMuzx5UW2RmLhLMyWhsB6RtCfEV6nA7D2oLtfK0haSlQBSeCD2Ir6qGgV/SmO3Fb1To98FbcCYoNoJOfCcHHPv5c8diaLNJ+IFPmVKjqmOpQ47H8RS3mTjGFkn6DASkdz60MWJSo3XPUMZAAak2xt9Q91J8MA//JVbdoWyjUXhBZLTb77bLe5AWhaioqK0gbtp2qwSeRgkHINBWn9J9IzZCpJgvMPKUVFbEhaeScn1oZe0+5oLXWmBbbtdH7fcJDjL7MqSVIB24SMDAPf1B7Cm/S46xAod0lISrBavbP5E/wDSgN75ZoN+trtuujPjRXcFSAopOQcg5HI5FAh6WP2hRc0dqa42pWchhxXis/lx/rTLrhOKBf8AT2/3292e8x7mtiTcbfPVDK0I2BQGATgfPd7VY6cym3FOMiMhp74dtbjgaQN6iMnzB1RPfkFKcZGQM4rK6fLat/UjW9rQ4lSHn0TEYUCAVZKh+BWPyoqt15Kr6q0ogsMIbU6CpK1BWE4wQnZtwdyc+bjIz3FAN9FlBqHqOEeFxry8D+n8qZFLXTKzZOr2orQ5kM3RhE6PnsVDhWPzV/gNMqglSpVK7XJu1wlynULcx5UNNjK3VnhKEj1JP/Wgu14THQzEfdIzsbUrHvgVhidqDKUPN2lpw7QpKVOubCfTO0Z7fL9aqPy7g5Gd+IvMRKVjZhuMgJO4eUeZ3JJ59RnBoB/pzZ4LtyblPW+MH2bREeK/CTy9IK3Vq+owAPlTM9Pf9aW2nYU+1SpzKboywmG3FtS3ENBS3i01uQsBZwglLoBT5skUQB+6xidl48dwAqUzNjNnIGAQPCwR5jjOFevyoCoDHAAA+VdofRfJ7DjKrlb47URx/wABUhmSpXhrOQCUqbT5SoAZ+YPbmt8H3oO1w9ua7XFdqBa2bc/14vroTluPaUNFQ9CS0R/9vyowjxZAvapLUyMuIoq3ssoDagr0KiM7/bunHz9A7pW4LldtW6oAKmpc3wmSOd7bY4I+oIrW0hFjOXh2clsJdUwHW8FpeUOE4ytKQrcNp4Oe/dWOAyr9dtVXzW03TGmbjDtzEJhtyRJW1vdG70HcZ5Ht9atWvpXbUzmrlqC43C9XBtQWlyQ8UpSQQRgDnGRnGcfKqPTWS1ceoOuLlvRvMhDDadw3FCNySrHt5RzTOHaghpVSrtqfXt6uViszyLHbre74M2QV7pCuSMADBAO09iPr3FNU0sZShpPrAzIXlEDUzQaUccCQnaB+Zx+KzQFmktG2fSjBTbI5VIcH7aW6dzrp+Z9BnnA4rFnNXiJeVyHG3fDfeU54aFKVynyhSUIUAQU+CPPnGFKIxmjzPFY+q7Wm7WZ1n4dD7rf7RptePMoDtkggZBIz6ZzQBvVZp6AbNrS2pDjtokYkBs53MKOFDPyPH8WfSmHAmMT4bEyK4HGH20uNrByCkjIocsEqHfrfMtLrba4oYSjwPDLRDK04A2rO/tnzEJyc4HFDXT+c9o6/PaFvTqi1uLlokOdnm1HOz2z/AK5+WQZj7qGWlOvLCG0AqUpRwAB3JoLh6gtNxlG8y7nGbLaVJt0cq8Twwe7qkJ53q9u4TxwVKo1WAtJCkgpIIII4IpXNaFvcV5/4RqMlhT7imm1Pq8jZWShOQR2TgYx6etBrO3u2oCVuSn3SrblaWVMFwg5OPEcB+nsMjPNfUbUFqLiCfjGuU5UA0olIUVEfs1bsEnnGe31qvF0ndWgpTsVhDi/vqhuIYJ/HaVH8TXjeNO6gFqeTEhJfcCSUodkh5ecd0FWAFDv3oL9vvVqL18WzLLy37kl0fCgLICWmkgq9EjyEebHIPqK8l6itLWOJbCAU4VmPjAUVAeVY45Ix/rWbPsxlO2lrStlltKYa8GWqYyWGy2BkFZVy4rcT2zncrJxWmdM3VQG5h0HbjDNx2JH0Tt4+lBYi3mwPtOxZdzaEWQ0pt1uQw41uyeDuUcE49eSeDmtfSF3buEaRE+MalyICw0480sKDqCMoXx6kd/8AmCqFJei7m5kxoUZtSj59733vqUbea3un9im2Bq4MzY0ZoPvpcbWw4VZGwJwQeRjHue/pQFtB3VPUJ0/pGSY5Kp83/ZoqE/eK18ZA9cDJ+uPeiuVJZiR3ZElxLTLSStbizgJA7k0sdNId6g6zVqmU2tNitZLNraX2eczy4R/+52j900G1EgI0b0+h2ZL6GJamyhTvmwHFeZaiR2AJIzlIHA3DIrZ0XGeYtPiyFvKckOKcw8WlFI7DC2x5gcZBOTg81l3FZvmpWGWiy7FZBQtLcoNvNEKBK8cKGCEZSQQeDxgZL4zLcZhphhAQ02kJSkDsB2oAvV/T5i5yxedPSDZ783lSJLPCXT7LA759/wAwa9Onuq7jen7jaL5DSzdLUpKJDrKgWnM9iPY8Zx/2BJqK7MWOyTLpKIDUVorOf3j2A/E4H40J9HLU/E0w5dZ4JnXqQqa6o98K+7/qr+KgPjzQt1G0urVOnlRYyw3cI7iX4bpONrie3Pz7flRTUoFqjTnUm4pR9p6uiQU+qILG4kf3iBzWW79q9MtRw5t1vE67WC4gMSZEpZUY7uSQQCTgY9vTPsKb1Urzaod6tj9uuLIeivp2rSf0IPoQeQaAY1Xq2yaNYU4y0iVc553x4kc7lvqV2PGcJJ/MngE1lab0Zcr3dmdTa+WHZqcKiW5P9VFHcZGTz64z9c8YvaK6fWnRYduEmQJU3BBmSMJDTY4ATnhPAGT/AJDiuXfqnp+HJ+DtSZd7nHgM21rxOfmrt+WaA7xUwKXCrl1Lvv8A4babbYWFdnJ7hcdx/dAIB+RFVJ2k5uzfrDqPKSM7i3HcTGTj2780DNekMx07pDzbSf7S1BI/WqDmorG39+8QB/6lH86AbX000BLlqY8K4T5BClqckOupzggHkBIzk4r6fsOhLal8DRrzqY4VuUS3ztVtOPEdBJyRj3zQHA1Pp9XAvdv/APcp/nVuNdrbKVti3CI6r2Q+lR/Q0vnbVopL7rD2hnGy1v3nbH427Aezuf8AzE/rXo90/wCn0m3LuMiyOw2UuFpRLziCCF7eyVEfe4zQMqu0nmdE6fgyXWbZqm62Pavc2DKU2nHqClYTzn5nuK1xaupFsw5Z9S2y9x+SG57W1R9sFPf/ABCgY0hhmSw4xIaQ6y4kpWhacpUD6EUrrjY7105mPXfSCFzrG4rfMtKiSWh6qb+gx8xjnI7XT1HudkUEax0rPhN5AMuGA8yOe5PoPXuT8jRdYdUWTUbO+z3JiScZLaVYcT9UnkUA8rXumWdNTdVwn0r3hKFsE7VqeAwlBT6Ej19k+wod05obUl0gi/ytT3K1XeetUhTDSiWkhX3QUZ9scHOBgUTTemOnZep49+EbwnG1+I7HQMNPLHKSR6c8kDg+tG9AqLporXN6VEtN/vkKfY/HQ5IWhHhvKCecEYx+vfmmo02hppDbSQlCEhKUp4AA7CvupQSpUqUErhOK7Q11EiXaZpKciwS3o05Kd6PB4U6B3QD3GR6jnNAA9dptnd+y0O3Bp+RFlJ+KtiZBHisnk5APlPHBODhRxTL0zBs0a1RndPxYzEN5pK2ywgDck8gk+vek1paHZW7e3cYkUPtvsqkOrc8zjzW0Ny2FE91IyHU9iR+JrkbW980DbpGmYsJqW3CfUmNPeKinwl+dHAGDkKyPN69uKgdWoojku0yG46Vl/bloIUAd38XlP0PFDbWnIMW3SGbrPbhsSI/hvFDwYUoZcOVEbfRzBHH3R6UoY2tNR6nvsKFddQyYkKVIS058FtZCAo4GMcnnHcmmvG6RaVStLtwamXJ4DaXJcpaifyIqj5XqTR9puaLgzqa3KeUlYkJElToWV7CSkJJCeUZxj1PavCZ1A6dfFPSnZzbjzrZbcU2ys705B5AHcEDB7iiiHonS0Pb8Pp62JUj7qzGSpQ/EgmtVFrt7YwiBFSPkykf6UC6V1F6bSnluOupU44gocU5DXhwEpPm4wo5Qk5OcYqzC1loR60m1v3yJ8P4hU2Nqm8ebcMgjHB/DAFHxgQj3iRz9Wk/yqrL09ZJqNkuz299Ps5GQofqKAZt6NLy1PN2bUcVwuJQUMpmIc8MpWVZIzlWSed2ST3r1h6dFuultKnW1IUE71sslvK0IPdSTg7lKJwRzjHOK+7h0x0bP3eJYo7RI+9HJax9AkgfpQRr7TY0DaEXTTuoLxFcU+hpqKqRvbV3J4PsATzntQOYgKSQrkHuCKSnWGDpuBe7OxEaYtdzkPByROYJbLLOducJ/eJzg4z5TWVYesmpIjiGbgxHuqTgAY8J0/ikEE/w1chujUEq6369tmMLopbW1zG6LbmMF4/IqVtb45ySRQOq2TYc2E09bZTUmKU4Q6054gIHHfPJq5SP0XbZLPURiLZFv21LbJl3mK0rcwzvOUR8HI3AFIJ78HGMYDwoJUqVKCVKlSglcIrtSgR2qWE6D1RLBUli1TCblbllBKGpaQQtogfurSpSTx2Un+zxVgO32/bG9H2J5cRJQlqZMw2hKG3A4z37lvK0cZyk9qd1ytNuuoZFyhMSgw54jYeQFBKsEZwfkathIAwkYHsKBQ27o5KlPtS79em2nUL3pbtsZCNh3bsbyMnB7ZB4pvgYAFdqUEqVKlBKlSpQShTqBolnWsSKy9cJEMxVKWjw0hSVKIAyoHvgZ7EdzRXUoEhI0RrXS37WzsWy7NIWHEhhhDDgUlC0tkpGAdpVu4OSrFZf9KrdBQ81cIsiJIitpV8HLaVvcQxjwGicebc6pTqzwOMc96/QWKo3OzWy7eF9pQY8ksrC2y6gEoIORg/hQDnS/Tj9j08JFzKl3e4rMqa4v725XISfp/mTRlUqUEqVKl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581128"/>
            <a:ext cx="158417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 descr="U:\Clim\AIM\tata-log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4941168"/>
            <a:ext cx="1512168" cy="936104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1484784"/>
            <a:ext cx="2400267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en-AU" sz="2800" dirty="0" smtClean="0"/>
              <a:t>Captured in the first autobiography (30 years)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5014157"/>
          </a:xfrm>
        </p:spPr>
        <p:txBody>
          <a:bodyPr>
            <a:normAutofit/>
          </a:bodyPr>
          <a:lstStyle/>
          <a:p>
            <a:endParaRPr lang="en-AU" sz="2400" dirty="0" smtClean="0">
              <a:latin typeface="+mj-lt"/>
            </a:endParaRPr>
          </a:p>
          <a:p>
            <a:r>
              <a:rPr lang="en-AU" sz="2400" dirty="0" smtClean="0">
                <a:latin typeface="+mj-lt"/>
              </a:rPr>
              <a:t>Thoughts and ambitions captured in the first autobiography- 30 years</a:t>
            </a:r>
          </a:p>
          <a:p>
            <a:endParaRPr lang="en-AU" sz="2400" dirty="0" smtClean="0">
              <a:latin typeface="+mj-lt"/>
            </a:endParaRPr>
          </a:p>
          <a:p>
            <a:r>
              <a:rPr lang="en-AU" sz="2400" dirty="0" smtClean="0">
                <a:latin typeface="+mj-lt"/>
              </a:rPr>
              <a:t>Mental preparation for a new country (Australia) and career through analysis of strengths and weaknesses</a:t>
            </a:r>
          </a:p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484784"/>
            <a:ext cx="2660333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76064"/>
          </a:xfrm>
        </p:spPr>
        <p:txBody>
          <a:bodyPr>
            <a:normAutofit/>
          </a:bodyPr>
          <a:lstStyle/>
          <a:p>
            <a:pPr algn="ctr"/>
            <a:r>
              <a:rPr lang="en-AU" sz="2800" dirty="0" smtClean="0"/>
              <a:t>The next phase- 30 years to 45 years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5014157"/>
          </a:xfrm>
        </p:spPr>
        <p:txBody>
          <a:bodyPr>
            <a:normAutofit fontScale="92500" lnSpcReduction="10000"/>
          </a:bodyPr>
          <a:lstStyle/>
          <a:p>
            <a:r>
              <a:rPr lang="en-AU" dirty="0" smtClean="0">
                <a:latin typeface="+mj-lt"/>
              </a:rPr>
              <a:t>Management studies to attain goal of moving to management, Monash University, MBA</a:t>
            </a:r>
          </a:p>
          <a:p>
            <a:endParaRPr lang="en-AU" dirty="0" smtClean="0">
              <a:latin typeface="+mj-lt"/>
            </a:endParaRPr>
          </a:p>
          <a:p>
            <a:r>
              <a:rPr lang="en-AU" dirty="0" smtClean="0">
                <a:latin typeface="+mj-lt"/>
              </a:rPr>
              <a:t>From introversion  towards extroversion- self awareness, social awareness</a:t>
            </a:r>
          </a:p>
          <a:p>
            <a:endParaRPr lang="en-AU" dirty="0" smtClean="0">
              <a:latin typeface="+mj-lt"/>
            </a:endParaRPr>
          </a:p>
          <a:p>
            <a:r>
              <a:rPr lang="en-AU" dirty="0" smtClean="0">
                <a:latin typeface="+mj-lt"/>
              </a:rPr>
              <a:t>From engineering to management and leadership- the PTC and privatisation experience</a:t>
            </a:r>
            <a:endParaRPr lang="en-AU" dirty="0"/>
          </a:p>
        </p:txBody>
      </p:sp>
      <p:pic>
        <p:nvPicPr>
          <p:cNvPr id="7" name="Content Placeholder 6" descr="Monash-shield.pn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556792"/>
            <a:ext cx="1296144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https://encrypted-tbn0.gstatic.com/images?q=tbn:ANd9GcTOs8YRFdCocPFgP2eY17hVKo8_c1qGM2Oh0zWrJF_ZfLmiIdcsC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3429000"/>
            <a:ext cx="1437542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504056"/>
          </a:xfrm>
        </p:spPr>
        <p:txBody>
          <a:bodyPr>
            <a:normAutofit/>
          </a:bodyPr>
          <a:lstStyle/>
          <a:p>
            <a:pPr algn="ctr"/>
            <a:r>
              <a:rPr lang="en-AU" sz="2800" dirty="0" smtClean="0"/>
              <a:t>Reflections on the second career- management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5086165"/>
          </a:xfrm>
        </p:spPr>
        <p:txBody>
          <a:bodyPr>
            <a:normAutofit fontScale="92500" lnSpcReduction="10000"/>
          </a:bodyPr>
          <a:lstStyle/>
          <a:p>
            <a:r>
              <a:rPr lang="en-AU" dirty="0" smtClean="0">
                <a:latin typeface="+mj-lt"/>
              </a:rPr>
              <a:t>Savouring management and leadership</a:t>
            </a:r>
          </a:p>
          <a:p>
            <a:endParaRPr lang="en-AU" dirty="0" smtClean="0">
              <a:latin typeface="+mj-lt"/>
            </a:endParaRPr>
          </a:p>
          <a:p>
            <a:r>
              <a:rPr lang="en-AU" dirty="0" smtClean="0">
                <a:latin typeface="+mj-lt"/>
              </a:rPr>
              <a:t>Reflecting on change management, organisation restructures, strategic planning , team building, and conflict resolution</a:t>
            </a:r>
          </a:p>
          <a:p>
            <a:endParaRPr lang="en-AU" dirty="0" smtClean="0">
              <a:latin typeface="+mj-lt"/>
            </a:endParaRPr>
          </a:p>
          <a:p>
            <a:r>
              <a:rPr lang="en-AU" dirty="0" smtClean="0">
                <a:latin typeface="+mj-lt"/>
              </a:rPr>
              <a:t>Analysing the move from engineering to management to develop an effective strategy to effect the next career change</a:t>
            </a:r>
          </a:p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5" name="Content Placeholder 4" descr="PTC train strike 199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32040" y="1556792"/>
            <a:ext cx="1658411" cy="2358215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933056"/>
            <a:ext cx="176823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2564904"/>
            <a:ext cx="2123280" cy="2951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en-AU" sz="2800" dirty="0" smtClean="0"/>
              <a:t>Captured in the second autobiography- 45 years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4784"/>
            <a:ext cx="4038600" cy="4870141"/>
          </a:xfrm>
        </p:spPr>
        <p:txBody>
          <a:bodyPr>
            <a:normAutofit/>
          </a:bodyPr>
          <a:lstStyle/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r>
              <a:rPr lang="en-AU" dirty="0" smtClean="0">
                <a:latin typeface="+mj-lt"/>
              </a:rPr>
              <a:t>Thoughts  and ambitions captured in the second autobiography- 45 years</a:t>
            </a:r>
          </a:p>
          <a:p>
            <a:endParaRPr lang="en-AU" dirty="0" smtClean="0">
              <a:latin typeface="+mj-lt"/>
            </a:endParaRPr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628800"/>
            <a:ext cx="2660333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</p:spPr>
        <p:txBody>
          <a:bodyPr>
            <a:normAutofit/>
          </a:bodyPr>
          <a:lstStyle/>
          <a:p>
            <a:pPr algn="ctr"/>
            <a:r>
              <a:rPr lang="en-AU" sz="2800" dirty="0" smtClean="0"/>
              <a:t>Preparation for the third career- education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6"/>
            <a:ext cx="4038600" cy="4582109"/>
          </a:xfrm>
        </p:spPr>
        <p:txBody>
          <a:bodyPr>
            <a:normAutofit/>
          </a:bodyPr>
          <a:lstStyle/>
          <a:p>
            <a:r>
              <a:rPr lang="en-AU" dirty="0" smtClean="0">
                <a:latin typeface="+mj-lt"/>
              </a:rPr>
              <a:t>Studies in education at  University of Melbourne to attain goal of moving to education</a:t>
            </a:r>
          </a:p>
          <a:p>
            <a:endParaRPr lang="en-AU" dirty="0" smtClean="0">
              <a:latin typeface="+mj-lt"/>
            </a:endParaRPr>
          </a:p>
          <a:p>
            <a:r>
              <a:rPr lang="en-AU" dirty="0" smtClean="0">
                <a:latin typeface="+mj-lt"/>
              </a:rPr>
              <a:t>Analysing the strengths to move to a new career in education</a:t>
            </a:r>
          </a:p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5" name="Content Placeholder 4" descr="http://www.australianuniversities.com.au/images/logos/melbourne_logo.gif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1772816"/>
            <a:ext cx="14287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://t1.gstatic.com/images?q=tbn:ANd9GcTkYa_Q5CbatQ4P6-bMt_bJy-iPnhrZ5f8ot6z0SbjzpHtbkdm3-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3" y="3645024"/>
            <a:ext cx="208823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712968" cy="864096"/>
          </a:xfrm>
        </p:spPr>
        <p:txBody>
          <a:bodyPr>
            <a:noAutofit/>
          </a:bodyPr>
          <a:lstStyle/>
          <a:p>
            <a:pPr algn="ctr"/>
            <a:r>
              <a:rPr lang="en-AU" sz="2400" dirty="0" smtClean="0"/>
              <a:t>Reflections on the third career – management and leadership </a:t>
            </a:r>
            <a:r>
              <a:rPr lang="en-AU" sz="2400" dirty="0" smtClean="0"/>
              <a:t>education, corporate consulting</a:t>
            </a:r>
            <a:endParaRPr lang="en-AU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4784"/>
            <a:ext cx="4038600" cy="4870141"/>
          </a:xfrm>
        </p:spPr>
        <p:txBody>
          <a:bodyPr>
            <a:normAutofit/>
          </a:bodyPr>
          <a:lstStyle/>
          <a:p>
            <a:r>
              <a:rPr lang="en-AU" sz="2400" dirty="0" smtClean="0">
                <a:latin typeface="+mj-lt"/>
              </a:rPr>
              <a:t>Reflections on the third career- Chisholm Institute- management and leadership education</a:t>
            </a:r>
          </a:p>
          <a:p>
            <a:endParaRPr lang="en-AU" sz="2400" dirty="0" smtClean="0">
              <a:latin typeface="+mj-lt"/>
            </a:endParaRPr>
          </a:p>
          <a:p>
            <a:r>
              <a:rPr lang="en-AU" sz="2400" dirty="0" smtClean="0">
                <a:latin typeface="+mj-lt"/>
              </a:rPr>
              <a:t>An Australia wide experience</a:t>
            </a:r>
          </a:p>
          <a:p>
            <a:endParaRPr lang="en-AU" sz="2400" dirty="0" smtClean="0">
              <a:latin typeface="+mj-lt"/>
            </a:endParaRPr>
          </a:p>
          <a:p>
            <a:r>
              <a:rPr lang="en-AU" sz="2400" dirty="0" smtClean="0">
                <a:latin typeface="+mj-lt"/>
              </a:rPr>
              <a:t>The Karpin Report and Frontline Management experience</a:t>
            </a:r>
          </a:p>
          <a:p>
            <a:endParaRPr lang="en-AU" sz="3100" dirty="0" smtClean="0">
              <a:latin typeface="+mj-lt"/>
            </a:endParaRPr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5" name="Content Placeholder 4" descr="On-line education- Chisholm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04048" y="1484783"/>
            <a:ext cx="3024336" cy="2178681"/>
          </a:xfr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3861048"/>
            <a:ext cx="288032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en-AU" sz="2800" dirty="0" smtClean="0"/>
              <a:t>Preparation for the fourth career – risk management/ project management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4784"/>
            <a:ext cx="4038600" cy="4870141"/>
          </a:xfrm>
        </p:spPr>
        <p:txBody>
          <a:bodyPr>
            <a:normAutofit/>
          </a:bodyPr>
          <a:lstStyle/>
          <a:p>
            <a:endParaRPr lang="en-AU" dirty="0" smtClean="0">
              <a:latin typeface="+mj-lt"/>
            </a:endParaRPr>
          </a:p>
          <a:p>
            <a:r>
              <a:rPr lang="en-AU" dirty="0" smtClean="0">
                <a:latin typeface="+mj-lt"/>
              </a:rPr>
              <a:t>Mental preparation for a new career in risk management and project management</a:t>
            </a:r>
          </a:p>
          <a:p>
            <a:endParaRPr lang="en-AU" dirty="0" smtClean="0">
              <a:latin typeface="+mj-lt"/>
            </a:endParaRPr>
          </a:p>
          <a:p>
            <a:r>
              <a:rPr lang="en-AU" dirty="0" smtClean="0">
                <a:latin typeface="+mj-lt"/>
              </a:rPr>
              <a:t>A slight detour from risk management and project management- but back on track in later years</a:t>
            </a:r>
          </a:p>
          <a:p>
            <a:endParaRPr lang="en-AU" dirty="0" smtClean="0">
              <a:latin typeface="+mj-lt"/>
            </a:endParaRPr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5" name="Content Placeholder 4" descr="http://www.csu.edu.au/__data/assets/image/0003/123681/anziif.gif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2924944"/>
            <a:ext cx="1872208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en-AU" sz="2800" dirty="0" smtClean="0"/>
              <a:t>The fourth career- insurance and finance education (to 60years)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5014157"/>
          </a:xfrm>
        </p:spPr>
        <p:txBody>
          <a:bodyPr>
            <a:normAutofit/>
          </a:bodyPr>
          <a:lstStyle/>
          <a:p>
            <a:endParaRPr lang="en-AU" sz="2400" dirty="0" smtClean="0">
              <a:latin typeface="+mj-lt"/>
            </a:endParaRPr>
          </a:p>
          <a:p>
            <a:endParaRPr lang="en-AU" sz="2400" dirty="0" smtClean="0">
              <a:latin typeface="+mj-lt"/>
            </a:endParaRPr>
          </a:p>
          <a:p>
            <a:r>
              <a:rPr lang="en-AU" sz="2400" dirty="0" smtClean="0">
                <a:latin typeface="+mj-lt"/>
              </a:rPr>
              <a:t>The ANZIIF insurance, finance, risk management education experience</a:t>
            </a:r>
          </a:p>
          <a:p>
            <a:pPr>
              <a:buNone/>
            </a:pPr>
            <a:r>
              <a:rPr lang="en-AU" sz="2400" dirty="0" smtClean="0">
                <a:latin typeface="+mj-lt"/>
              </a:rPr>
              <a:t> </a:t>
            </a:r>
          </a:p>
          <a:p>
            <a:r>
              <a:rPr lang="en-AU" sz="2400" dirty="0" smtClean="0">
                <a:latin typeface="+mj-lt"/>
              </a:rPr>
              <a:t>A global perspective</a:t>
            </a:r>
          </a:p>
          <a:p>
            <a:endParaRPr lang="en-AU" sz="2400" dirty="0" smtClean="0">
              <a:latin typeface="+mj-lt"/>
            </a:endParaRPr>
          </a:p>
          <a:p>
            <a:r>
              <a:rPr lang="en-AU" sz="2400" dirty="0" smtClean="0">
                <a:latin typeface="+mj-lt"/>
              </a:rPr>
              <a:t>Studies in Financial Planning</a:t>
            </a:r>
          </a:p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5" name="Content Placeholder 4" descr="MII launch of Malaysian Insurance Framework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48064" y="1556792"/>
            <a:ext cx="2520280" cy="1817907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3717032"/>
            <a:ext cx="2520280" cy="1890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rmAutofit fontScale="90000"/>
          </a:bodyPr>
          <a:lstStyle/>
          <a:p>
            <a:pPr algn="ctr"/>
            <a:r>
              <a:rPr lang="en-AU" sz="2800" dirty="0" smtClean="0"/>
              <a:t>The influencers</a:t>
            </a:r>
            <a:endParaRPr lang="en-AU" sz="2800" dirty="0"/>
          </a:p>
        </p:txBody>
      </p:sp>
      <p:pic>
        <p:nvPicPr>
          <p:cNvPr id="4" name="Content Placeholder 3" descr="http://www.biography.com/imported/images/Biography/Images/Profiles/M/Ferdinand-Magellan-9395202-1-40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40768"/>
            <a:ext cx="1618655" cy="1709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www.biography.com/imported/images/Biography/Images/Profiles/K/John-F-Kennedy-9362930-1-40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3" y="1340769"/>
            <a:ext cx="1584176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s://encrypted-tbn0.gstatic.com/images?q=tbn:ANd9GcSW3TOPZwF6vXSBcYRgIB1ids-ZZwKuIIpUHov5RYwTByUh6CJL2Q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5" y="1340769"/>
            <a:ext cx="1584176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www.biography.com/imported/images/Biography/Images/Profiles/V/Leonardo-da-Vinci-40396-1-40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1340768"/>
            <a:ext cx="1584176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https://encrypted-tbn3.gstatic.com/images?q=tbn:ANd9GcSGqKMUc39RmYgPZCoSW5TKd5Q1tkDSWBGQBipdl1ffTWFvP1sC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3789040"/>
            <a:ext cx="1559563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https://encrypted-tbn0.gstatic.com/images?q=tbn:ANd9GcQD5foOUaMLii2XZR6tQ-jpmHrFCntNQLhQKzGAaAK6QMZcQbZL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11760" y="3789040"/>
            <a:ext cx="144016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www.biography.com/imported/images/Biography/Images/Profiles/K/Martin-Luther-King-Jr-9365086-1-402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67944" y="3789040"/>
            <a:ext cx="1584176" cy="180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https://encrypted-tbn2.gstatic.com/images?q=tbn:ANd9GcSl7qMqdUaSDL3Er1w0tOkKZaT3oJ5Ap_95JbwYCbeT-kelucU_dQ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68144" y="3789040"/>
            <a:ext cx="144016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539552" y="3212976"/>
            <a:ext cx="68407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dirty="0" smtClean="0"/>
              <a:t>Ferdinand Magellan                  John F  Kennedy	Nelson Mandela                    Leonardo Da Vinci</a:t>
            </a:r>
            <a:endParaRPr lang="en-AU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539552" y="5877272"/>
            <a:ext cx="67687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dirty="0" smtClean="0"/>
              <a:t>Mohandas Gandhi                       Michelangelo                    Martin Luther King                     Lord Snowdon</a:t>
            </a:r>
            <a:endParaRPr lang="en-AU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764704"/>
            <a:ext cx="8568952" cy="792088"/>
          </a:xfrm>
        </p:spPr>
        <p:txBody>
          <a:bodyPr>
            <a:noAutofit/>
          </a:bodyPr>
          <a:lstStyle/>
          <a:p>
            <a:pPr algn="ctr"/>
            <a:r>
              <a:rPr lang="en-AU" sz="2800" dirty="0" smtClean="0"/>
              <a:t>Personal ambitions- Antarctica, Grand Canyon, Niagara Falls, Machu Picchu and Harvard Business School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6792"/>
            <a:ext cx="4038600" cy="4968552"/>
          </a:xfrm>
        </p:spPr>
        <p:txBody>
          <a:bodyPr>
            <a:normAutofit/>
          </a:bodyPr>
          <a:lstStyle/>
          <a:p>
            <a:endParaRPr lang="en-AU" sz="2400" dirty="0" smtClean="0">
              <a:latin typeface="+mj-lt"/>
            </a:endParaRPr>
          </a:p>
          <a:p>
            <a:r>
              <a:rPr lang="en-AU" sz="2400" dirty="0" smtClean="0">
                <a:latin typeface="+mj-lt"/>
              </a:rPr>
              <a:t>Personal fulfilment- camping on Antarctica, experiencing the power of the Niagara Falls, the Grand Canyon, Machu Picchu, Peru</a:t>
            </a:r>
          </a:p>
          <a:p>
            <a:endParaRPr lang="en-AU" sz="2400" dirty="0" smtClean="0">
              <a:latin typeface="+mj-lt"/>
            </a:endParaRPr>
          </a:p>
          <a:p>
            <a:endParaRPr lang="en-AU" sz="2400" dirty="0" smtClean="0">
              <a:latin typeface="+mj-lt"/>
            </a:endParaRPr>
          </a:p>
          <a:p>
            <a:r>
              <a:rPr lang="en-AU" sz="2400" dirty="0" smtClean="0">
                <a:latin typeface="+mj-lt"/>
              </a:rPr>
              <a:t>Personal fulfilment- studying at Harvard Business School</a:t>
            </a:r>
          </a:p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5" name="Content Placeholder 4" descr="IMGP572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99992" y="3212976"/>
            <a:ext cx="1800200" cy="1296144"/>
          </a:xfrm>
        </p:spPr>
      </p:pic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4653136"/>
            <a:ext cx="1824203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Content Placeholder 4" descr="IMGP046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1700808"/>
            <a:ext cx="1824203" cy="1368152"/>
          </a:xfrm>
          <a:prstGeom prst="rect">
            <a:avLst/>
          </a:prstGeom>
        </p:spPr>
      </p:pic>
      <p:pic>
        <p:nvPicPr>
          <p:cNvPr id="8" name="Content Placeholder 4" descr="IMGP056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20205" y="1700808"/>
            <a:ext cx="1824203" cy="1368152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4208" y="3212976"/>
            <a:ext cx="187221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 descr="http://upload.wikimedia.org/wikipedia/en/archive/e/e4/20131205204227!Harvard_shield-Business.pn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4725144"/>
            <a:ext cx="1062608" cy="1282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363272" cy="1080120"/>
          </a:xfrm>
        </p:spPr>
        <p:txBody>
          <a:bodyPr>
            <a:normAutofit/>
          </a:bodyPr>
          <a:lstStyle/>
          <a:p>
            <a:pPr algn="ctr"/>
            <a:r>
              <a:rPr lang="en-AU" sz="2800" dirty="0" smtClean="0"/>
              <a:t>The fifth career- social and community work and consulting (60 years and beyond)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6792"/>
            <a:ext cx="4038600" cy="4798133"/>
          </a:xfrm>
        </p:spPr>
        <p:txBody>
          <a:bodyPr>
            <a:normAutofit/>
          </a:bodyPr>
          <a:lstStyle/>
          <a:p>
            <a:endParaRPr lang="en-AU" sz="2400" dirty="0" smtClean="0">
              <a:latin typeface="+mj-lt"/>
            </a:endParaRPr>
          </a:p>
          <a:p>
            <a:r>
              <a:rPr lang="en-AU" sz="2400" dirty="0" smtClean="0">
                <a:latin typeface="+mj-lt"/>
              </a:rPr>
              <a:t>A new focus- social and community work</a:t>
            </a:r>
          </a:p>
          <a:p>
            <a:pPr>
              <a:buNone/>
            </a:pPr>
            <a:r>
              <a:rPr lang="en-AU" sz="2400" dirty="0" smtClean="0">
                <a:latin typeface="+mj-lt"/>
              </a:rPr>
              <a:t> </a:t>
            </a:r>
          </a:p>
          <a:p>
            <a:r>
              <a:rPr lang="en-AU" sz="2400" dirty="0" smtClean="0">
                <a:latin typeface="+mj-lt"/>
              </a:rPr>
              <a:t>Volunteer work coupled </a:t>
            </a:r>
            <a:r>
              <a:rPr lang="en-AU" sz="2400" smtClean="0">
                <a:latin typeface="+mj-lt"/>
              </a:rPr>
              <a:t>with </a:t>
            </a:r>
            <a:r>
              <a:rPr lang="en-AU" sz="2400" smtClean="0">
                <a:latin typeface="+mj-lt"/>
              </a:rPr>
              <a:t>corporate consulting </a:t>
            </a:r>
            <a:r>
              <a:rPr lang="en-AU" sz="2400" dirty="0" smtClean="0">
                <a:latin typeface="+mj-lt"/>
              </a:rPr>
              <a:t>work</a:t>
            </a:r>
          </a:p>
          <a:p>
            <a:endParaRPr lang="en-AU" sz="2400" dirty="0" smtClean="0">
              <a:latin typeface="+mj-lt"/>
            </a:endParaRPr>
          </a:p>
          <a:p>
            <a:r>
              <a:rPr lang="en-AU" sz="2400" dirty="0" smtClean="0">
                <a:latin typeface="+mj-lt"/>
              </a:rPr>
              <a:t>Balanced life style ambitions (work, family, leisure)</a:t>
            </a:r>
          </a:p>
          <a:p>
            <a:endParaRPr lang="en-AU" sz="2400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1026" name="Picture 2" descr="C:\Documents and Settings\Clim\Local Settings\Temporary Internet Files\Content.IE5\V119COV2\MP900448546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988840"/>
            <a:ext cx="2313778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371</TotalTime>
  <Words>708</Words>
  <Application>Microsoft Office PowerPoint</Application>
  <PresentationFormat>On-screen Show (4:3)</PresentationFormat>
  <Paragraphs>151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Flow</vt:lpstr>
      <vt:lpstr>Autobiographical motivation-</vt:lpstr>
      <vt:lpstr>Autobiographical motivation- ego trip or goal setting?</vt:lpstr>
      <vt:lpstr>The question- what triggers change</vt:lpstr>
      <vt:lpstr>The power of autobiographies</vt:lpstr>
      <vt:lpstr>The autobiographical journey begins- UAE</vt:lpstr>
      <vt:lpstr>Reflections on the first career- engineering, 1982</vt:lpstr>
      <vt:lpstr>Reflections on self- west meets east</vt:lpstr>
      <vt:lpstr>Captured in the first autobiography (30 years)</vt:lpstr>
      <vt:lpstr>The next phase- 30 years to 45 years</vt:lpstr>
      <vt:lpstr>Reflections on the second career- management</vt:lpstr>
      <vt:lpstr>Captured in the second autobiography- 45 years</vt:lpstr>
      <vt:lpstr>Preparation for the third career- education</vt:lpstr>
      <vt:lpstr>Reflections on the third career – management and leadership education, corporate consulting</vt:lpstr>
      <vt:lpstr>Preparation for the fourth career – risk management/ project management</vt:lpstr>
      <vt:lpstr>The fourth career- insurance and finance education (to 60years)</vt:lpstr>
      <vt:lpstr>The influencers</vt:lpstr>
      <vt:lpstr>Personal ambitions- Antarctica, Grand Canyon, Niagara Falls, Machu Picchu and Harvard Business School</vt:lpstr>
      <vt:lpstr>The fifth career- social and community work and consulting (60 years and beyond)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Autobiographical motivation-</dc:title>
  <dc:creator>Clim</dc:creator>
  <cp:lastModifiedBy>Clim</cp:lastModifiedBy>
  <cp:revision>116</cp:revision>
  <dcterms:created xsi:type="dcterms:W3CDTF">2014-01-08T01:48:52Z</dcterms:created>
  <dcterms:modified xsi:type="dcterms:W3CDTF">2014-01-14T23:18:28Z</dcterms:modified>
</cp:coreProperties>
</file>